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18"/>
  </p:notesMasterIdLst>
  <p:sldIdLst>
    <p:sldId id="256" r:id="rId2"/>
    <p:sldId id="259" r:id="rId3"/>
    <p:sldId id="261" r:id="rId4"/>
    <p:sldId id="297" r:id="rId5"/>
    <p:sldId id="291" r:id="rId6"/>
    <p:sldId id="260" r:id="rId7"/>
    <p:sldId id="275" r:id="rId8"/>
    <p:sldId id="298" r:id="rId9"/>
    <p:sldId id="296" r:id="rId10"/>
    <p:sldId id="293" r:id="rId11"/>
    <p:sldId id="299" r:id="rId12"/>
    <p:sldId id="300" r:id="rId13"/>
    <p:sldId id="267" r:id="rId14"/>
    <p:sldId id="301" r:id="rId15"/>
    <p:sldId id="266" r:id="rId16"/>
    <p:sldId id="294" r:id="rId1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#9Slide03 Cabin Bold" panose="00000800000000000000" pitchFamily="2" charset="0"/>
      <p:bold r:id="rId23"/>
    </p:embeddedFont>
    <p:embeddedFont>
      <p:font typeface="#9Slide03 AmpleSoft Bold" panose="02000000000000000000" pitchFamily="2" charset="0"/>
      <p:regular r:id="rId24"/>
    </p:embeddedFont>
    <p:embeddedFont>
      <p:font typeface="#9Slide07 SVNSmirk" pitchFamily="2" charset="0"/>
      <p:regular r:id="rId25"/>
    </p:embeddedFont>
    <p:embeddedFont>
      <p:font typeface="#9Slide07 SVNZiclets" panose="02000603000000000000" pitchFamily="2" charset="0"/>
      <p:regular r:id="rId26"/>
    </p:embeddedFont>
    <p:embeddedFont>
      <p:font typeface="Poppins" panose="020B0604020202020204" charset="0"/>
      <p:regular r:id="rId27"/>
      <p:bold r:id="rId28"/>
      <p:italic r:id="rId29"/>
      <p:boldItalic r:id="rId30"/>
    </p:embeddedFont>
    <p:embeddedFont>
      <p:font typeface="#9Slide03 Arima Madurai Black" panose="00000A00000000000000" pitchFamily="2" charset="0"/>
      <p:bold r:id="rId31"/>
    </p:embeddedFont>
    <p:embeddedFont>
      <p:font typeface="#9Slide07 Koni" pitchFamily="2" charset="0"/>
      <p:bold r:id="rId32"/>
    </p:embeddedFont>
    <p:embeddedFont>
      <p:font typeface="Nunito" panose="020B0604020202020204" charset="0"/>
      <p:regular r:id="rId33"/>
      <p:bold r:id="rId34"/>
      <p:italic r:id="rId35"/>
      <p:boldItalic r:id="rId36"/>
    </p:embeddedFont>
    <p:embeddedFont>
      <p:font typeface="#9Slide07 Cadena" panose="02000503000000020004" pitchFamily="2" charset="0"/>
      <p:bold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800"/>
    <a:srgbClr val="00B050"/>
    <a:srgbClr val="EA4F46"/>
    <a:srgbClr val="FFE697"/>
    <a:srgbClr val="653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40EDD4-0732-4482-A40F-45432572CB29}">
  <a:tblStyle styleId="{2F40EDD4-0732-4482-A40F-45432572CB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849" autoAdjust="0"/>
  </p:normalViewPr>
  <p:slideViewPr>
    <p:cSldViewPr snapToGrid="0">
      <p:cViewPr varScale="1">
        <p:scale>
          <a:sx n="110" d="100"/>
          <a:sy n="110" d="100"/>
        </p:scale>
        <p:origin x="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8a936a48a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8a936a48a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468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8a936a48a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8a936a48a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586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8a936a48a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8a936a48a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287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8f465c5c29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8f465c5c29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8f465c5c29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8f465c5c29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791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8a936a48a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8a936a48a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8a936a48a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8a936a48a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13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865eb02533_0_1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865eb02533_0_1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8a936a48a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8a936a48a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8a936a48a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8a936a48a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988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8a936a48a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8a936a48a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91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8a936a48a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8a936a48a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g8a936a48a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2" name="Google Shape;1722;g8a936a48a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8a936a48a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8a936a48a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801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8a936a48a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8a936a48a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65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11176" y="1084563"/>
            <a:ext cx="3852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11175" y="3266338"/>
            <a:ext cx="244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14535" y="398669"/>
            <a:ext cx="8159441" cy="4410297"/>
            <a:chOff x="414535" y="398669"/>
            <a:chExt cx="8159441" cy="4410297"/>
          </a:xfrm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/>
          <p:nvPr/>
        </p:nvSpPr>
        <p:spPr>
          <a:xfrm>
            <a:off x="-51748" y="3172238"/>
            <a:ext cx="2417858" cy="2003819"/>
          </a:xfrm>
          <a:custGeom>
            <a:avLst/>
            <a:gdLst/>
            <a:ahLst/>
            <a:cxnLst/>
            <a:rect l="l" t="t" r="r" b="b"/>
            <a:pathLst>
              <a:path w="3181392" h="2636604" extrusionOk="0">
                <a:moveTo>
                  <a:pt x="0" y="28183"/>
                </a:moveTo>
                <a:cubicBezTo>
                  <a:pt x="0" y="28183"/>
                  <a:pt x="740219" y="0"/>
                  <a:pt x="678645" y="811223"/>
                </a:cubicBezTo>
                <a:cubicBezTo>
                  <a:pt x="617071" y="1622456"/>
                  <a:pt x="1538763" y="1921382"/>
                  <a:pt x="2012060" y="1722098"/>
                </a:cubicBezTo>
                <a:cubicBezTo>
                  <a:pt x="2485358" y="1522814"/>
                  <a:pt x="3181392" y="1882087"/>
                  <a:pt x="3070034" y="2636604"/>
                </a:cubicBezTo>
                <a:lnTo>
                  <a:pt x="0" y="263660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78" name="Google Shape;78;p6"/>
          <p:cNvSpPr/>
          <p:nvPr/>
        </p:nvSpPr>
        <p:spPr>
          <a:xfrm>
            <a:off x="7144204" y="-34611"/>
            <a:ext cx="2073136" cy="2501500"/>
          </a:xfrm>
          <a:custGeom>
            <a:avLst/>
            <a:gdLst/>
            <a:ahLst/>
            <a:cxnLst/>
            <a:rect l="l" t="t" r="r" b="b"/>
            <a:pathLst>
              <a:path w="2727811" h="3291448" extrusionOk="0">
                <a:moveTo>
                  <a:pt x="29157" y="0"/>
                </a:moveTo>
                <a:cubicBezTo>
                  <a:pt x="29157" y="0"/>
                  <a:pt x="0" y="765820"/>
                  <a:pt x="839290" y="702119"/>
                </a:cubicBezTo>
                <a:cubicBezTo>
                  <a:pt x="1678590" y="638418"/>
                  <a:pt x="1987856" y="1591987"/>
                  <a:pt x="1781672" y="2081667"/>
                </a:cubicBezTo>
                <a:cubicBezTo>
                  <a:pt x="1575498" y="2571337"/>
                  <a:pt x="1947195" y="3291448"/>
                  <a:pt x="2727811" y="3176238"/>
                </a:cubicBezTo>
                <a:lnTo>
                  <a:pt x="272781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grpSp>
        <p:nvGrpSpPr>
          <p:cNvPr id="79" name="Google Shape;79;p6"/>
          <p:cNvGrpSpPr/>
          <p:nvPr/>
        </p:nvGrpSpPr>
        <p:grpSpPr>
          <a:xfrm>
            <a:off x="368049" y="368442"/>
            <a:ext cx="8317778" cy="4458519"/>
            <a:chOff x="368049" y="368442"/>
            <a:chExt cx="8317778" cy="4458519"/>
          </a:xfrm>
        </p:grpSpPr>
        <p:sp>
          <p:nvSpPr>
            <p:cNvPr id="80" name="Google Shape;80;p6"/>
            <p:cNvSpPr/>
            <p:nvPr/>
          </p:nvSpPr>
          <p:spPr>
            <a:xfrm>
              <a:off x="8426783" y="2488371"/>
              <a:ext cx="204461" cy="204453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368049" y="2477474"/>
              <a:ext cx="204461" cy="204453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470324" y="4542300"/>
              <a:ext cx="471620" cy="284661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8341519" y="368442"/>
              <a:ext cx="259059" cy="162531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31553" y="400876"/>
              <a:ext cx="259059" cy="162531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8426769" y="4603417"/>
              <a:ext cx="259059" cy="162531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86" name="Google Shape;86;p6"/>
          <p:cNvSpPr txBox="1">
            <a:spLocks noGrp="1"/>
          </p:cNvSpPr>
          <p:nvPr>
            <p:ph type="title"/>
          </p:nvPr>
        </p:nvSpPr>
        <p:spPr>
          <a:xfrm>
            <a:off x="311700" y="74066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420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/>
          <p:nvPr/>
        </p:nvSpPr>
        <p:spPr>
          <a:xfrm>
            <a:off x="-51748" y="3172238"/>
            <a:ext cx="2417858" cy="2003819"/>
          </a:xfrm>
          <a:custGeom>
            <a:avLst/>
            <a:gdLst/>
            <a:ahLst/>
            <a:cxnLst/>
            <a:rect l="l" t="t" r="r" b="b"/>
            <a:pathLst>
              <a:path w="3181392" h="2636604" extrusionOk="0">
                <a:moveTo>
                  <a:pt x="0" y="28183"/>
                </a:moveTo>
                <a:cubicBezTo>
                  <a:pt x="0" y="28183"/>
                  <a:pt x="740219" y="0"/>
                  <a:pt x="678645" y="811223"/>
                </a:cubicBezTo>
                <a:cubicBezTo>
                  <a:pt x="617071" y="1622456"/>
                  <a:pt x="1538763" y="1921382"/>
                  <a:pt x="2012060" y="1722098"/>
                </a:cubicBezTo>
                <a:cubicBezTo>
                  <a:pt x="2485358" y="1522814"/>
                  <a:pt x="3181392" y="1882087"/>
                  <a:pt x="3070034" y="2636604"/>
                </a:cubicBezTo>
                <a:lnTo>
                  <a:pt x="0" y="263660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78" name="Google Shape;78;p6"/>
          <p:cNvSpPr/>
          <p:nvPr/>
        </p:nvSpPr>
        <p:spPr>
          <a:xfrm>
            <a:off x="7144204" y="-34611"/>
            <a:ext cx="2073136" cy="2501500"/>
          </a:xfrm>
          <a:custGeom>
            <a:avLst/>
            <a:gdLst/>
            <a:ahLst/>
            <a:cxnLst/>
            <a:rect l="l" t="t" r="r" b="b"/>
            <a:pathLst>
              <a:path w="2727811" h="3291448" extrusionOk="0">
                <a:moveTo>
                  <a:pt x="29157" y="0"/>
                </a:moveTo>
                <a:cubicBezTo>
                  <a:pt x="29157" y="0"/>
                  <a:pt x="0" y="765820"/>
                  <a:pt x="839290" y="702119"/>
                </a:cubicBezTo>
                <a:cubicBezTo>
                  <a:pt x="1678590" y="638418"/>
                  <a:pt x="1987856" y="1591987"/>
                  <a:pt x="1781672" y="2081667"/>
                </a:cubicBezTo>
                <a:cubicBezTo>
                  <a:pt x="1575498" y="2571337"/>
                  <a:pt x="1947195" y="3291448"/>
                  <a:pt x="2727811" y="3176238"/>
                </a:cubicBezTo>
                <a:lnTo>
                  <a:pt x="272781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grpSp>
        <p:nvGrpSpPr>
          <p:cNvPr id="79" name="Google Shape;79;p6"/>
          <p:cNvGrpSpPr/>
          <p:nvPr/>
        </p:nvGrpSpPr>
        <p:grpSpPr>
          <a:xfrm>
            <a:off x="368049" y="368442"/>
            <a:ext cx="8317778" cy="4458519"/>
            <a:chOff x="368049" y="368442"/>
            <a:chExt cx="8317778" cy="4458519"/>
          </a:xfrm>
        </p:grpSpPr>
        <p:sp>
          <p:nvSpPr>
            <p:cNvPr id="80" name="Google Shape;80;p6"/>
            <p:cNvSpPr/>
            <p:nvPr/>
          </p:nvSpPr>
          <p:spPr>
            <a:xfrm>
              <a:off x="8426783" y="2488371"/>
              <a:ext cx="204461" cy="204453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368049" y="2477474"/>
              <a:ext cx="204461" cy="204453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470324" y="4542300"/>
              <a:ext cx="471620" cy="284661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8341519" y="368442"/>
              <a:ext cx="259059" cy="162531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31553" y="400876"/>
              <a:ext cx="259059" cy="162531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8426769" y="4603417"/>
              <a:ext cx="259059" cy="162531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86" name="Google Shape;86;p6"/>
          <p:cNvSpPr txBox="1">
            <a:spLocks noGrp="1"/>
          </p:cNvSpPr>
          <p:nvPr>
            <p:ph type="title"/>
          </p:nvPr>
        </p:nvSpPr>
        <p:spPr>
          <a:xfrm>
            <a:off x="311700" y="74066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16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body" idx="1"/>
          </p:nvPr>
        </p:nvSpPr>
        <p:spPr>
          <a:xfrm>
            <a:off x="1211175" y="1590100"/>
            <a:ext cx="31443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</a:lstStyle>
          <a:p>
            <a:endParaRPr/>
          </a:p>
        </p:txBody>
      </p:sp>
      <p:sp>
        <p:nvSpPr>
          <p:cNvPr id="148" name="Google Shape;1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10"/>
          <p:cNvSpPr/>
          <p:nvPr/>
        </p:nvSpPr>
        <p:spPr>
          <a:xfrm>
            <a:off x="4211826" y="0"/>
            <a:ext cx="4946134" cy="5160644"/>
          </a:xfrm>
          <a:custGeom>
            <a:avLst/>
            <a:gdLst/>
            <a:ahLst/>
            <a:cxnLst/>
            <a:rect l="l" t="t" r="r" b="b"/>
            <a:pathLst>
              <a:path w="6594845" h="6857999" extrusionOk="0">
                <a:moveTo>
                  <a:pt x="4523983" y="0"/>
                </a:moveTo>
                <a:cubicBezTo>
                  <a:pt x="4152995" y="542787"/>
                  <a:pt x="4065153" y="1249849"/>
                  <a:pt x="4307448" y="1825296"/>
                </a:cubicBezTo>
                <a:cubicBezTo>
                  <a:pt x="4805912" y="3009148"/>
                  <a:pt x="4058210" y="5314547"/>
                  <a:pt x="2029100" y="5160528"/>
                </a:cubicBezTo>
                <a:cubicBezTo>
                  <a:pt x="0" y="5006519"/>
                  <a:pt x="70495" y="6857999"/>
                  <a:pt x="70495" y="6857999"/>
                </a:cubicBezTo>
                <a:lnTo>
                  <a:pt x="6594845" y="6857999"/>
                </a:lnTo>
                <a:lnTo>
                  <a:pt x="65948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50" name="Google Shape;150;p10"/>
          <p:cNvSpPr/>
          <p:nvPr/>
        </p:nvSpPr>
        <p:spPr>
          <a:xfrm>
            <a:off x="5372038" y="1705613"/>
            <a:ext cx="1558496" cy="1563691"/>
          </a:xfrm>
          <a:custGeom>
            <a:avLst/>
            <a:gdLst/>
            <a:ahLst/>
            <a:cxnLst/>
            <a:rect l="l" t="t" r="r" b="b"/>
            <a:pathLst>
              <a:path w="2077995" h="2077995" extrusionOk="0">
                <a:moveTo>
                  <a:pt x="2077995" y="1038997"/>
                </a:moveTo>
                <a:cubicBezTo>
                  <a:pt x="2077995" y="1612815"/>
                  <a:pt x="1612815" y="2077995"/>
                  <a:pt x="1038997" y="2077995"/>
                </a:cubicBezTo>
                <a:cubicBezTo>
                  <a:pt x="465169" y="2077995"/>
                  <a:pt x="0" y="1612815"/>
                  <a:pt x="0" y="1038997"/>
                </a:cubicBezTo>
                <a:cubicBezTo>
                  <a:pt x="0" y="465169"/>
                  <a:pt x="465169" y="0"/>
                  <a:pt x="1038997" y="0"/>
                </a:cubicBezTo>
                <a:cubicBezTo>
                  <a:pt x="1612815" y="0"/>
                  <a:pt x="2077995" y="465169"/>
                  <a:pt x="2077995" y="1038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grpSp>
        <p:nvGrpSpPr>
          <p:cNvPr id="151" name="Google Shape;151;p10"/>
          <p:cNvGrpSpPr/>
          <p:nvPr/>
        </p:nvGrpSpPr>
        <p:grpSpPr>
          <a:xfrm>
            <a:off x="262135" y="188414"/>
            <a:ext cx="8616641" cy="4708323"/>
            <a:chOff x="262135" y="188414"/>
            <a:chExt cx="8616641" cy="4708323"/>
          </a:xfrm>
        </p:grpSpPr>
        <p:grpSp>
          <p:nvGrpSpPr>
            <p:cNvPr id="152" name="Google Shape;152;p10"/>
            <p:cNvGrpSpPr/>
            <p:nvPr/>
          </p:nvGrpSpPr>
          <p:grpSpPr>
            <a:xfrm>
              <a:off x="262135" y="188414"/>
              <a:ext cx="8616641" cy="4708323"/>
              <a:chOff x="262135" y="188414"/>
              <a:chExt cx="8616641" cy="4708323"/>
            </a:xfrm>
          </p:grpSpPr>
          <p:sp>
            <p:nvSpPr>
              <p:cNvPr id="153" name="Google Shape;153;p10"/>
              <p:cNvSpPr/>
              <p:nvPr/>
            </p:nvSpPr>
            <p:spPr>
              <a:xfrm>
                <a:off x="7066541" y="467063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70"/>
                      <a:pt x="157257" y="269017"/>
                      <a:pt x="134514" y="269017"/>
                    </a:cubicBezTo>
                    <a:cubicBezTo>
                      <a:pt x="111770" y="269017"/>
                      <a:pt x="93323" y="250570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154" name="Google Shape;154;p10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155" name="Google Shape;155;p10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156" name="Google Shape;156;p10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157" name="Google Shape;157;p10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158" name="Google Shape;158;p10"/>
              <p:cNvSpPr/>
              <p:nvPr/>
            </p:nvSpPr>
            <p:spPr>
              <a:xfrm>
                <a:off x="2944366" y="469430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79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79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70"/>
                      <a:pt x="157257" y="269017"/>
                      <a:pt x="134514" y="269017"/>
                    </a:cubicBezTo>
                    <a:cubicBezTo>
                      <a:pt x="111770" y="269017"/>
                      <a:pt x="93323" y="250570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159" name="Google Shape;159;p10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160" name="Google Shape;160;p10"/>
              <p:cNvSpPr/>
              <p:nvPr/>
            </p:nvSpPr>
            <p:spPr>
              <a:xfrm>
                <a:off x="4892693" y="459860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161" name="Google Shape;161;p10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162" name="Google Shape;162;p10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163" name="Google Shape;163;p10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sp>
          <p:nvSpPr>
            <p:cNvPr id="164" name="Google Shape;164;p10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1211173" y="2909900"/>
            <a:ext cx="3227700" cy="7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BLANK_2">
    <p:bg>
      <p:bgPr>
        <a:solidFill>
          <a:schemeClr val="accent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>
            <a:spLocks noGrp="1"/>
          </p:cNvSpPr>
          <p:nvPr>
            <p:ph type="title"/>
          </p:nvPr>
        </p:nvSpPr>
        <p:spPr>
          <a:xfrm>
            <a:off x="311700" y="740664"/>
            <a:ext cx="8520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/>
          <p:nvPr/>
        </p:nvSpPr>
        <p:spPr>
          <a:xfrm>
            <a:off x="-51750" y="1951052"/>
            <a:ext cx="3897205" cy="3229840"/>
          </a:xfrm>
          <a:custGeom>
            <a:avLst/>
            <a:gdLst/>
            <a:ahLst/>
            <a:cxnLst/>
            <a:rect l="l" t="t" r="r" b="b"/>
            <a:pathLst>
              <a:path w="3181392" h="2636604" extrusionOk="0">
                <a:moveTo>
                  <a:pt x="0" y="28183"/>
                </a:moveTo>
                <a:cubicBezTo>
                  <a:pt x="0" y="28183"/>
                  <a:pt x="740219" y="0"/>
                  <a:pt x="678645" y="811223"/>
                </a:cubicBezTo>
                <a:cubicBezTo>
                  <a:pt x="617071" y="1622456"/>
                  <a:pt x="1538763" y="1921382"/>
                  <a:pt x="2012060" y="1722098"/>
                </a:cubicBezTo>
                <a:cubicBezTo>
                  <a:pt x="2485358" y="1522814"/>
                  <a:pt x="3181392" y="1882087"/>
                  <a:pt x="3070034" y="2636604"/>
                </a:cubicBezTo>
                <a:lnTo>
                  <a:pt x="0" y="263660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87" name="Google Shape;187;p13"/>
          <p:cNvSpPr/>
          <p:nvPr/>
        </p:nvSpPr>
        <p:spPr>
          <a:xfrm>
            <a:off x="6427303" y="-34596"/>
            <a:ext cx="2789187" cy="3365506"/>
          </a:xfrm>
          <a:custGeom>
            <a:avLst/>
            <a:gdLst/>
            <a:ahLst/>
            <a:cxnLst/>
            <a:rect l="l" t="t" r="r" b="b"/>
            <a:pathLst>
              <a:path w="2727811" h="3291448" extrusionOk="0">
                <a:moveTo>
                  <a:pt x="29157" y="0"/>
                </a:moveTo>
                <a:cubicBezTo>
                  <a:pt x="29157" y="0"/>
                  <a:pt x="0" y="765820"/>
                  <a:pt x="839290" y="702119"/>
                </a:cubicBezTo>
                <a:cubicBezTo>
                  <a:pt x="1678590" y="638418"/>
                  <a:pt x="1987856" y="1591987"/>
                  <a:pt x="1781672" y="2081667"/>
                </a:cubicBezTo>
                <a:cubicBezTo>
                  <a:pt x="1575498" y="2571337"/>
                  <a:pt x="1947195" y="3291448"/>
                  <a:pt x="2727811" y="3176238"/>
                </a:cubicBezTo>
                <a:lnTo>
                  <a:pt x="272781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88" name="Google Shape;188;p13"/>
          <p:cNvSpPr/>
          <p:nvPr/>
        </p:nvSpPr>
        <p:spPr>
          <a:xfrm>
            <a:off x="8267983" y="3330896"/>
            <a:ext cx="204461" cy="20445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27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27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89" name="Google Shape;189;p13"/>
          <p:cNvSpPr/>
          <p:nvPr/>
        </p:nvSpPr>
        <p:spPr>
          <a:xfrm>
            <a:off x="377524" y="409801"/>
            <a:ext cx="204461" cy="20445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27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27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57" y="175704"/>
                  <a:pt x="0" y="157268"/>
                  <a:pt x="0" y="134514"/>
                </a:cubicBezTo>
                <a:cubicBezTo>
                  <a:pt x="0" y="111759"/>
                  <a:pt x="18457" y="93323"/>
                  <a:pt x="41190" y="933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90" name="Google Shape;190;p13"/>
          <p:cNvSpPr/>
          <p:nvPr/>
        </p:nvSpPr>
        <p:spPr>
          <a:xfrm>
            <a:off x="536764" y="4582411"/>
            <a:ext cx="338201" cy="204132"/>
          </a:xfrm>
          <a:custGeom>
            <a:avLst/>
            <a:gdLst/>
            <a:ahLst/>
            <a:cxnLst/>
            <a:rect l="l" t="t" r="r" b="b"/>
            <a:pathLst>
              <a:path w="620553" h="374554" extrusionOk="0">
                <a:moveTo>
                  <a:pt x="475689" y="374554"/>
                </a:moveTo>
                <a:lnTo>
                  <a:pt x="108902" y="374554"/>
                </a:lnTo>
                <a:cubicBezTo>
                  <a:pt x="48852" y="374554"/>
                  <a:pt x="0" y="325712"/>
                  <a:pt x="0" y="265662"/>
                </a:cubicBezTo>
                <a:cubicBezTo>
                  <a:pt x="0" y="207602"/>
                  <a:pt x="45656" y="160019"/>
                  <a:pt x="102965" y="156919"/>
                </a:cubicBezTo>
                <a:cubicBezTo>
                  <a:pt x="117485" y="67405"/>
                  <a:pt x="194955" y="0"/>
                  <a:pt x="287792" y="0"/>
                </a:cubicBezTo>
                <a:cubicBezTo>
                  <a:pt x="353059" y="0"/>
                  <a:pt x="412411" y="33263"/>
                  <a:pt x="446510" y="87862"/>
                </a:cubicBezTo>
                <a:cubicBezTo>
                  <a:pt x="456152" y="85862"/>
                  <a:pt x="465910" y="84846"/>
                  <a:pt x="475689" y="84846"/>
                </a:cubicBezTo>
                <a:cubicBezTo>
                  <a:pt x="555561" y="84846"/>
                  <a:pt x="620553" y="149838"/>
                  <a:pt x="620553" y="229711"/>
                </a:cubicBezTo>
                <a:cubicBezTo>
                  <a:pt x="620553" y="309573"/>
                  <a:pt x="555561" y="374554"/>
                  <a:pt x="475689" y="374554"/>
                </a:cubicBezTo>
                <a:close/>
                <a:moveTo>
                  <a:pt x="108902" y="199093"/>
                </a:moveTo>
                <a:cubicBezTo>
                  <a:pt x="72188" y="199093"/>
                  <a:pt x="42333" y="228949"/>
                  <a:pt x="42333" y="265662"/>
                </a:cubicBezTo>
                <a:cubicBezTo>
                  <a:pt x="42333" y="302365"/>
                  <a:pt x="72188" y="332221"/>
                  <a:pt x="108902" y="332221"/>
                </a:cubicBezTo>
                <a:lnTo>
                  <a:pt x="475689" y="332221"/>
                </a:lnTo>
                <a:cubicBezTo>
                  <a:pt x="532225" y="332221"/>
                  <a:pt x="578220" y="286226"/>
                  <a:pt x="578220" y="229711"/>
                </a:cubicBezTo>
                <a:cubicBezTo>
                  <a:pt x="578220" y="173175"/>
                  <a:pt x="532225" y="127179"/>
                  <a:pt x="475689" y="127179"/>
                </a:cubicBezTo>
                <a:cubicBezTo>
                  <a:pt x="464682" y="127179"/>
                  <a:pt x="453654" y="129021"/>
                  <a:pt x="442933" y="132640"/>
                </a:cubicBezTo>
                <a:lnTo>
                  <a:pt x="425534" y="138514"/>
                </a:lnTo>
                <a:lnTo>
                  <a:pt x="417258" y="122121"/>
                </a:lnTo>
                <a:cubicBezTo>
                  <a:pt x="392440" y="72908"/>
                  <a:pt x="342836" y="42333"/>
                  <a:pt x="287792" y="42333"/>
                </a:cubicBezTo>
                <a:cubicBezTo>
                  <a:pt x="210417" y="42333"/>
                  <a:pt x="146833" y="102817"/>
                  <a:pt x="143044" y="180033"/>
                </a:cubicBezTo>
                <a:lnTo>
                  <a:pt x="141890" y="203358"/>
                </a:lnTo>
                <a:lnTo>
                  <a:pt x="118787" y="199929"/>
                </a:lnTo>
                <a:cubicBezTo>
                  <a:pt x="114945" y="199358"/>
                  <a:pt x="111802" y="199093"/>
                  <a:pt x="108902" y="199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91" name="Google Shape;191;p13"/>
          <p:cNvSpPr/>
          <p:nvPr/>
        </p:nvSpPr>
        <p:spPr>
          <a:xfrm>
            <a:off x="8341519" y="368442"/>
            <a:ext cx="259059" cy="162531"/>
          </a:xfrm>
          <a:custGeom>
            <a:avLst/>
            <a:gdLst/>
            <a:ahLst/>
            <a:cxnLst/>
            <a:rect l="l" t="t" r="r" b="b"/>
            <a:pathLst>
              <a:path w="340867" h="213857" extrusionOk="0">
                <a:moveTo>
                  <a:pt x="255841" y="213857"/>
                </a:move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ubicBezTo>
                  <a:pt x="0" y="114712"/>
                  <a:pt x="23706" y="87471"/>
                  <a:pt x="54821" y="81957"/>
                </a:cubicBezTo>
                <a:cubicBezTo>
                  <a:pt x="66082" y="34692"/>
                  <a:pt x="108500" y="0"/>
                  <a:pt x="158834" y="0"/>
                </a:cubicBezTo>
                <a:cubicBezTo>
                  <a:pt x="193749" y="0"/>
                  <a:pt x="225710" y="16679"/>
                  <a:pt x="245607" y="44428"/>
                </a:cubicBezTo>
                <a:cubicBezTo>
                  <a:pt x="249004" y="44005"/>
                  <a:pt x="252412" y="43793"/>
                  <a:pt x="255841" y="43793"/>
                </a:cubicBezTo>
                <a:cubicBezTo>
                  <a:pt x="302715" y="43793"/>
                  <a:pt x="340867" y="81946"/>
                  <a:pt x="340867" y="128820"/>
                </a:cubicBezTo>
                <a:cubicBezTo>
                  <a:pt x="340867" y="175704"/>
                  <a:pt x="302715" y="213857"/>
                  <a:pt x="255841" y="213857"/>
                </a:cubicBezTo>
                <a:close/>
                <a:moveTo>
                  <a:pt x="66463" y="123264"/>
                </a:moveTo>
                <a:cubicBezTo>
                  <a:pt x="53149" y="123264"/>
                  <a:pt x="42333" y="134080"/>
                  <a:pt x="42333" y="147383"/>
                </a:cubicBezTo>
                <a:cubicBezTo>
                  <a:pt x="42333" y="160697"/>
                  <a:pt x="53149" y="171524"/>
                  <a:pt x="66463" y="171524"/>
                </a:cubicBezTo>
                <a:lnTo>
                  <a:pt x="255841" y="171524"/>
                </a:lnTo>
                <a:cubicBezTo>
                  <a:pt x="279378" y="171524"/>
                  <a:pt x="298534" y="152368"/>
                  <a:pt x="298534" y="128820"/>
                </a:cubicBezTo>
                <a:cubicBezTo>
                  <a:pt x="298534" y="105282"/>
                  <a:pt x="279378" y="86127"/>
                  <a:pt x="255841" y="86127"/>
                </a:cubicBezTo>
                <a:cubicBezTo>
                  <a:pt x="251280" y="86127"/>
                  <a:pt x="246676" y="86889"/>
                  <a:pt x="242178" y="88413"/>
                </a:cubicBezTo>
                <a:lnTo>
                  <a:pt x="224789" y="94265"/>
                </a:lnTo>
                <a:lnTo>
                  <a:pt x="216524" y="77882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43" y="42333"/>
                  <a:pt x="96001" y="69278"/>
                  <a:pt x="94318" y="103684"/>
                </a:cubicBezTo>
                <a:lnTo>
                  <a:pt x="93154" y="127063"/>
                </a:lnTo>
                <a:lnTo>
                  <a:pt x="70008" y="123570"/>
                </a:lnTo>
                <a:cubicBezTo>
                  <a:pt x="68855" y="123401"/>
                  <a:pt x="67669" y="123264"/>
                  <a:pt x="66463" y="1232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92" name="Google Shape;192;p13"/>
          <p:cNvSpPr/>
          <p:nvPr/>
        </p:nvSpPr>
        <p:spPr>
          <a:xfrm>
            <a:off x="1609553" y="325151"/>
            <a:ext cx="259059" cy="162531"/>
          </a:xfrm>
          <a:custGeom>
            <a:avLst/>
            <a:gdLst/>
            <a:ahLst/>
            <a:cxnLst/>
            <a:rect l="l" t="t" r="r" b="b"/>
            <a:pathLst>
              <a:path w="340867" h="213857" extrusionOk="0">
                <a:moveTo>
                  <a:pt x="255841" y="213857"/>
                </a:move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ubicBezTo>
                  <a:pt x="0" y="114712"/>
                  <a:pt x="23706" y="87471"/>
                  <a:pt x="54821" y="81957"/>
                </a:cubicBezTo>
                <a:cubicBezTo>
                  <a:pt x="66082" y="34692"/>
                  <a:pt x="108500" y="0"/>
                  <a:pt x="158834" y="0"/>
                </a:cubicBezTo>
                <a:cubicBezTo>
                  <a:pt x="193749" y="0"/>
                  <a:pt x="225710" y="16679"/>
                  <a:pt x="245607" y="44428"/>
                </a:cubicBezTo>
                <a:cubicBezTo>
                  <a:pt x="249004" y="44005"/>
                  <a:pt x="252412" y="43793"/>
                  <a:pt x="255841" y="43793"/>
                </a:cubicBezTo>
                <a:cubicBezTo>
                  <a:pt x="302715" y="43793"/>
                  <a:pt x="340867" y="81946"/>
                  <a:pt x="340867" y="128820"/>
                </a:cubicBezTo>
                <a:cubicBezTo>
                  <a:pt x="340867" y="175704"/>
                  <a:pt x="302715" y="213857"/>
                  <a:pt x="255841" y="213857"/>
                </a:cubicBezTo>
                <a:close/>
                <a:moveTo>
                  <a:pt x="66463" y="123264"/>
                </a:moveTo>
                <a:cubicBezTo>
                  <a:pt x="53149" y="123264"/>
                  <a:pt x="42333" y="134080"/>
                  <a:pt x="42333" y="147383"/>
                </a:cubicBezTo>
                <a:cubicBezTo>
                  <a:pt x="42333" y="160697"/>
                  <a:pt x="53149" y="171524"/>
                  <a:pt x="66463" y="171524"/>
                </a:cubicBezTo>
                <a:lnTo>
                  <a:pt x="255841" y="171524"/>
                </a:lnTo>
                <a:cubicBezTo>
                  <a:pt x="279378" y="171524"/>
                  <a:pt x="298534" y="152368"/>
                  <a:pt x="298534" y="128820"/>
                </a:cubicBezTo>
                <a:cubicBezTo>
                  <a:pt x="298534" y="105282"/>
                  <a:pt x="279378" y="86127"/>
                  <a:pt x="255841" y="86127"/>
                </a:cubicBezTo>
                <a:cubicBezTo>
                  <a:pt x="251280" y="86127"/>
                  <a:pt x="246676" y="86889"/>
                  <a:pt x="242178" y="88413"/>
                </a:cubicBezTo>
                <a:lnTo>
                  <a:pt x="224789" y="94265"/>
                </a:lnTo>
                <a:lnTo>
                  <a:pt x="216524" y="77882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43" y="42333"/>
                  <a:pt x="96001" y="69278"/>
                  <a:pt x="94318" y="103684"/>
                </a:cubicBezTo>
                <a:lnTo>
                  <a:pt x="93154" y="127063"/>
                </a:lnTo>
                <a:lnTo>
                  <a:pt x="70008" y="123570"/>
                </a:lnTo>
                <a:cubicBezTo>
                  <a:pt x="68855" y="123401"/>
                  <a:pt x="67669" y="123264"/>
                  <a:pt x="66463" y="1232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93" name="Google Shape;193;p13"/>
          <p:cNvSpPr/>
          <p:nvPr/>
        </p:nvSpPr>
        <p:spPr>
          <a:xfrm>
            <a:off x="7943062" y="4603354"/>
            <a:ext cx="259059" cy="162531"/>
          </a:xfrm>
          <a:custGeom>
            <a:avLst/>
            <a:gdLst/>
            <a:ahLst/>
            <a:cxnLst/>
            <a:rect l="l" t="t" r="r" b="b"/>
            <a:pathLst>
              <a:path w="340867" h="213857" extrusionOk="0">
                <a:moveTo>
                  <a:pt x="255841" y="213857"/>
                </a:move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ubicBezTo>
                  <a:pt x="0" y="114712"/>
                  <a:pt x="23706" y="87471"/>
                  <a:pt x="54821" y="81957"/>
                </a:cubicBezTo>
                <a:cubicBezTo>
                  <a:pt x="66082" y="34692"/>
                  <a:pt x="108500" y="0"/>
                  <a:pt x="158834" y="0"/>
                </a:cubicBezTo>
                <a:cubicBezTo>
                  <a:pt x="193749" y="0"/>
                  <a:pt x="225710" y="16679"/>
                  <a:pt x="245607" y="44428"/>
                </a:cubicBezTo>
                <a:cubicBezTo>
                  <a:pt x="249004" y="44005"/>
                  <a:pt x="252412" y="43793"/>
                  <a:pt x="255841" y="43793"/>
                </a:cubicBezTo>
                <a:cubicBezTo>
                  <a:pt x="302715" y="43793"/>
                  <a:pt x="340867" y="81946"/>
                  <a:pt x="340867" y="128820"/>
                </a:cubicBezTo>
                <a:cubicBezTo>
                  <a:pt x="340867" y="175704"/>
                  <a:pt x="302715" y="213857"/>
                  <a:pt x="255841" y="213857"/>
                </a:cubicBezTo>
                <a:close/>
                <a:moveTo>
                  <a:pt x="66463" y="123264"/>
                </a:moveTo>
                <a:cubicBezTo>
                  <a:pt x="53149" y="123264"/>
                  <a:pt x="42333" y="134080"/>
                  <a:pt x="42333" y="147383"/>
                </a:cubicBezTo>
                <a:cubicBezTo>
                  <a:pt x="42333" y="160697"/>
                  <a:pt x="53149" y="171524"/>
                  <a:pt x="66463" y="171524"/>
                </a:cubicBezTo>
                <a:lnTo>
                  <a:pt x="255841" y="171524"/>
                </a:lnTo>
                <a:cubicBezTo>
                  <a:pt x="279378" y="171524"/>
                  <a:pt x="298534" y="152368"/>
                  <a:pt x="298534" y="128820"/>
                </a:cubicBezTo>
                <a:cubicBezTo>
                  <a:pt x="298534" y="105282"/>
                  <a:pt x="279378" y="86127"/>
                  <a:pt x="255841" y="86127"/>
                </a:cubicBezTo>
                <a:cubicBezTo>
                  <a:pt x="251280" y="86127"/>
                  <a:pt x="246676" y="86889"/>
                  <a:pt x="242178" y="88413"/>
                </a:cubicBezTo>
                <a:lnTo>
                  <a:pt x="224789" y="94265"/>
                </a:lnTo>
                <a:lnTo>
                  <a:pt x="216524" y="77882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43" y="42333"/>
                  <a:pt x="96001" y="69278"/>
                  <a:pt x="94318" y="103684"/>
                </a:cubicBezTo>
                <a:lnTo>
                  <a:pt x="93154" y="127063"/>
                </a:lnTo>
                <a:lnTo>
                  <a:pt x="70008" y="123570"/>
                </a:lnTo>
                <a:cubicBezTo>
                  <a:pt x="68855" y="123401"/>
                  <a:pt x="67669" y="123264"/>
                  <a:pt x="66463" y="1232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94" name="Google Shape;194;p13"/>
          <p:cNvSpPr/>
          <p:nvPr/>
        </p:nvSpPr>
        <p:spPr>
          <a:xfrm>
            <a:off x="6138183" y="4663221"/>
            <a:ext cx="204461" cy="20445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27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27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95" name="Google Shape;195;p13"/>
          <p:cNvSpPr/>
          <p:nvPr/>
        </p:nvSpPr>
        <p:spPr>
          <a:xfrm>
            <a:off x="4312974" y="4603367"/>
            <a:ext cx="259059" cy="162531"/>
          </a:xfrm>
          <a:custGeom>
            <a:avLst/>
            <a:gdLst/>
            <a:ahLst/>
            <a:cxnLst/>
            <a:rect l="l" t="t" r="r" b="b"/>
            <a:pathLst>
              <a:path w="340867" h="213857" extrusionOk="0">
                <a:moveTo>
                  <a:pt x="255841" y="213857"/>
                </a:move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ubicBezTo>
                  <a:pt x="0" y="114712"/>
                  <a:pt x="23706" y="87471"/>
                  <a:pt x="54821" y="81957"/>
                </a:cubicBezTo>
                <a:cubicBezTo>
                  <a:pt x="66082" y="34692"/>
                  <a:pt x="108500" y="0"/>
                  <a:pt x="158834" y="0"/>
                </a:cubicBezTo>
                <a:cubicBezTo>
                  <a:pt x="193749" y="0"/>
                  <a:pt x="225710" y="16679"/>
                  <a:pt x="245607" y="44428"/>
                </a:cubicBezTo>
                <a:cubicBezTo>
                  <a:pt x="249004" y="44005"/>
                  <a:pt x="252412" y="43793"/>
                  <a:pt x="255841" y="43793"/>
                </a:cubicBezTo>
                <a:cubicBezTo>
                  <a:pt x="302715" y="43793"/>
                  <a:pt x="340867" y="81946"/>
                  <a:pt x="340867" y="128820"/>
                </a:cubicBezTo>
                <a:cubicBezTo>
                  <a:pt x="340867" y="175704"/>
                  <a:pt x="302715" y="213857"/>
                  <a:pt x="255841" y="213857"/>
                </a:cubicBezTo>
                <a:close/>
                <a:moveTo>
                  <a:pt x="66463" y="123264"/>
                </a:moveTo>
                <a:cubicBezTo>
                  <a:pt x="53149" y="123264"/>
                  <a:pt x="42333" y="134080"/>
                  <a:pt x="42333" y="147383"/>
                </a:cubicBezTo>
                <a:cubicBezTo>
                  <a:pt x="42333" y="160697"/>
                  <a:pt x="53149" y="171524"/>
                  <a:pt x="66463" y="171524"/>
                </a:cubicBezTo>
                <a:lnTo>
                  <a:pt x="255841" y="171524"/>
                </a:lnTo>
                <a:cubicBezTo>
                  <a:pt x="279378" y="171524"/>
                  <a:pt x="298534" y="152368"/>
                  <a:pt x="298534" y="128820"/>
                </a:cubicBezTo>
                <a:cubicBezTo>
                  <a:pt x="298534" y="105282"/>
                  <a:pt x="279378" y="86127"/>
                  <a:pt x="255841" y="86127"/>
                </a:cubicBezTo>
                <a:cubicBezTo>
                  <a:pt x="251280" y="86127"/>
                  <a:pt x="246676" y="86889"/>
                  <a:pt x="242178" y="88413"/>
                </a:cubicBezTo>
                <a:lnTo>
                  <a:pt x="224789" y="94265"/>
                </a:lnTo>
                <a:lnTo>
                  <a:pt x="216524" y="77882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43" y="42333"/>
                  <a:pt x="96001" y="69278"/>
                  <a:pt x="94318" y="103684"/>
                </a:cubicBezTo>
                <a:lnTo>
                  <a:pt x="93154" y="127063"/>
                </a:lnTo>
                <a:lnTo>
                  <a:pt x="70008" y="123570"/>
                </a:lnTo>
                <a:cubicBezTo>
                  <a:pt x="68855" y="123401"/>
                  <a:pt x="67669" y="123264"/>
                  <a:pt x="66463" y="1232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96" name="Google Shape;196;p13"/>
          <p:cNvSpPr/>
          <p:nvPr/>
        </p:nvSpPr>
        <p:spPr>
          <a:xfrm>
            <a:off x="350228" y="1558014"/>
            <a:ext cx="259059" cy="162531"/>
          </a:xfrm>
          <a:custGeom>
            <a:avLst/>
            <a:gdLst/>
            <a:ahLst/>
            <a:cxnLst/>
            <a:rect l="l" t="t" r="r" b="b"/>
            <a:pathLst>
              <a:path w="340867" h="213857" extrusionOk="0">
                <a:moveTo>
                  <a:pt x="255841" y="213857"/>
                </a:move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ubicBezTo>
                  <a:pt x="0" y="114712"/>
                  <a:pt x="23706" y="87471"/>
                  <a:pt x="54821" y="81957"/>
                </a:cubicBezTo>
                <a:cubicBezTo>
                  <a:pt x="66082" y="34692"/>
                  <a:pt x="108500" y="0"/>
                  <a:pt x="158834" y="0"/>
                </a:cubicBezTo>
                <a:cubicBezTo>
                  <a:pt x="193749" y="0"/>
                  <a:pt x="225710" y="16679"/>
                  <a:pt x="245607" y="44428"/>
                </a:cubicBezTo>
                <a:cubicBezTo>
                  <a:pt x="249004" y="44005"/>
                  <a:pt x="252412" y="43793"/>
                  <a:pt x="255841" y="43793"/>
                </a:cubicBezTo>
                <a:cubicBezTo>
                  <a:pt x="302715" y="43793"/>
                  <a:pt x="340867" y="81946"/>
                  <a:pt x="340867" y="128820"/>
                </a:cubicBezTo>
                <a:cubicBezTo>
                  <a:pt x="340867" y="175704"/>
                  <a:pt x="302715" y="213857"/>
                  <a:pt x="255841" y="213857"/>
                </a:cubicBezTo>
                <a:close/>
                <a:moveTo>
                  <a:pt x="66463" y="123264"/>
                </a:moveTo>
                <a:cubicBezTo>
                  <a:pt x="53149" y="123264"/>
                  <a:pt x="42333" y="134080"/>
                  <a:pt x="42333" y="147383"/>
                </a:cubicBezTo>
                <a:cubicBezTo>
                  <a:pt x="42333" y="160697"/>
                  <a:pt x="53149" y="171524"/>
                  <a:pt x="66463" y="171524"/>
                </a:cubicBezTo>
                <a:lnTo>
                  <a:pt x="255841" y="171524"/>
                </a:lnTo>
                <a:cubicBezTo>
                  <a:pt x="279378" y="171524"/>
                  <a:pt x="298534" y="152368"/>
                  <a:pt x="298534" y="128820"/>
                </a:cubicBezTo>
                <a:cubicBezTo>
                  <a:pt x="298534" y="105282"/>
                  <a:pt x="279378" y="86127"/>
                  <a:pt x="255841" y="86127"/>
                </a:cubicBezTo>
                <a:cubicBezTo>
                  <a:pt x="251280" y="86127"/>
                  <a:pt x="246676" y="86889"/>
                  <a:pt x="242178" y="88413"/>
                </a:cubicBezTo>
                <a:lnTo>
                  <a:pt x="224789" y="94265"/>
                </a:lnTo>
                <a:lnTo>
                  <a:pt x="216524" y="77882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43" y="42333"/>
                  <a:pt x="96001" y="69278"/>
                  <a:pt x="94318" y="103684"/>
                </a:cubicBezTo>
                <a:lnTo>
                  <a:pt x="93154" y="127063"/>
                </a:lnTo>
                <a:lnTo>
                  <a:pt x="70008" y="123570"/>
                </a:lnTo>
                <a:cubicBezTo>
                  <a:pt x="68855" y="123401"/>
                  <a:pt x="67669" y="123264"/>
                  <a:pt x="66463" y="1232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97" name="Google Shape;197;p13"/>
          <p:cNvSpPr/>
          <p:nvPr/>
        </p:nvSpPr>
        <p:spPr>
          <a:xfrm>
            <a:off x="8644571" y="2081396"/>
            <a:ext cx="204461" cy="20445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27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27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98" name="Google Shape;198;p13"/>
          <p:cNvSpPr/>
          <p:nvPr/>
        </p:nvSpPr>
        <p:spPr>
          <a:xfrm>
            <a:off x="311696" y="3330896"/>
            <a:ext cx="204461" cy="20445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27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27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99" name="Google Shape;199;p13"/>
          <p:cNvSpPr/>
          <p:nvPr/>
        </p:nvSpPr>
        <p:spPr>
          <a:xfrm>
            <a:off x="2308996" y="4663221"/>
            <a:ext cx="204461" cy="20445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27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27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bg>
      <p:bgPr>
        <a:solidFill>
          <a:schemeClr val="accent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>
            <a:spLocks noGrp="1"/>
          </p:cNvSpPr>
          <p:nvPr>
            <p:ph type="title"/>
          </p:nvPr>
        </p:nvSpPr>
        <p:spPr>
          <a:xfrm>
            <a:off x="311700" y="740664"/>
            <a:ext cx="8520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/>
          <p:nvPr/>
        </p:nvSpPr>
        <p:spPr>
          <a:xfrm>
            <a:off x="-51750" y="1951052"/>
            <a:ext cx="3897205" cy="3229840"/>
          </a:xfrm>
          <a:custGeom>
            <a:avLst/>
            <a:gdLst/>
            <a:ahLst/>
            <a:cxnLst/>
            <a:rect l="l" t="t" r="r" b="b"/>
            <a:pathLst>
              <a:path w="3181392" h="2636604" extrusionOk="0">
                <a:moveTo>
                  <a:pt x="0" y="28183"/>
                </a:moveTo>
                <a:cubicBezTo>
                  <a:pt x="0" y="28183"/>
                  <a:pt x="740219" y="0"/>
                  <a:pt x="678645" y="811223"/>
                </a:cubicBezTo>
                <a:cubicBezTo>
                  <a:pt x="617071" y="1622456"/>
                  <a:pt x="1538763" y="1921382"/>
                  <a:pt x="2012060" y="1722098"/>
                </a:cubicBezTo>
                <a:cubicBezTo>
                  <a:pt x="2485358" y="1522814"/>
                  <a:pt x="3181392" y="1882087"/>
                  <a:pt x="3070034" y="2636604"/>
                </a:cubicBezTo>
                <a:lnTo>
                  <a:pt x="0" y="263660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87" name="Google Shape;187;p13"/>
          <p:cNvSpPr/>
          <p:nvPr/>
        </p:nvSpPr>
        <p:spPr>
          <a:xfrm>
            <a:off x="6427303" y="-34596"/>
            <a:ext cx="2789187" cy="3365506"/>
          </a:xfrm>
          <a:custGeom>
            <a:avLst/>
            <a:gdLst/>
            <a:ahLst/>
            <a:cxnLst/>
            <a:rect l="l" t="t" r="r" b="b"/>
            <a:pathLst>
              <a:path w="2727811" h="3291448" extrusionOk="0">
                <a:moveTo>
                  <a:pt x="29157" y="0"/>
                </a:moveTo>
                <a:cubicBezTo>
                  <a:pt x="29157" y="0"/>
                  <a:pt x="0" y="765820"/>
                  <a:pt x="839290" y="702119"/>
                </a:cubicBezTo>
                <a:cubicBezTo>
                  <a:pt x="1678590" y="638418"/>
                  <a:pt x="1987856" y="1591987"/>
                  <a:pt x="1781672" y="2081667"/>
                </a:cubicBezTo>
                <a:cubicBezTo>
                  <a:pt x="1575498" y="2571337"/>
                  <a:pt x="1947195" y="3291448"/>
                  <a:pt x="2727811" y="3176238"/>
                </a:cubicBezTo>
                <a:lnTo>
                  <a:pt x="272781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88" name="Google Shape;188;p13"/>
          <p:cNvSpPr/>
          <p:nvPr/>
        </p:nvSpPr>
        <p:spPr>
          <a:xfrm>
            <a:off x="8267983" y="3330896"/>
            <a:ext cx="204461" cy="20445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27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27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89" name="Google Shape;189;p13"/>
          <p:cNvSpPr/>
          <p:nvPr/>
        </p:nvSpPr>
        <p:spPr>
          <a:xfrm>
            <a:off x="377524" y="409801"/>
            <a:ext cx="204461" cy="20445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27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27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57" y="175704"/>
                  <a:pt x="0" y="157268"/>
                  <a:pt x="0" y="134514"/>
                </a:cubicBezTo>
                <a:cubicBezTo>
                  <a:pt x="0" y="111759"/>
                  <a:pt x="18457" y="93323"/>
                  <a:pt x="41190" y="933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90" name="Google Shape;190;p13"/>
          <p:cNvSpPr/>
          <p:nvPr/>
        </p:nvSpPr>
        <p:spPr>
          <a:xfrm>
            <a:off x="536764" y="4582411"/>
            <a:ext cx="338201" cy="204132"/>
          </a:xfrm>
          <a:custGeom>
            <a:avLst/>
            <a:gdLst/>
            <a:ahLst/>
            <a:cxnLst/>
            <a:rect l="l" t="t" r="r" b="b"/>
            <a:pathLst>
              <a:path w="620553" h="374554" extrusionOk="0">
                <a:moveTo>
                  <a:pt x="475689" y="374554"/>
                </a:moveTo>
                <a:lnTo>
                  <a:pt x="108902" y="374554"/>
                </a:lnTo>
                <a:cubicBezTo>
                  <a:pt x="48852" y="374554"/>
                  <a:pt x="0" y="325712"/>
                  <a:pt x="0" y="265662"/>
                </a:cubicBezTo>
                <a:cubicBezTo>
                  <a:pt x="0" y="207602"/>
                  <a:pt x="45656" y="160019"/>
                  <a:pt x="102965" y="156919"/>
                </a:cubicBezTo>
                <a:cubicBezTo>
                  <a:pt x="117485" y="67405"/>
                  <a:pt x="194955" y="0"/>
                  <a:pt x="287792" y="0"/>
                </a:cubicBezTo>
                <a:cubicBezTo>
                  <a:pt x="353059" y="0"/>
                  <a:pt x="412411" y="33263"/>
                  <a:pt x="446510" y="87862"/>
                </a:cubicBezTo>
                <a:cubicBezTo>
                  <a:pt x="456152" y="85862"/>
                  <a:pt x="465910" y="84846"/>
                  <a:pt x="475689" y="84846"/>
                </a:cubicBezTo>
                <a:cubicBezTo>
                  <a:pt x="555561" y="84846"/>
                  <a:pt x="620553" y="149838"/>
                  <a:pt x="620553" y="229711"/>
                </a:cubicBezTo>
                <a:cubicBezTo>
                  <a:pt x="620553" y="309573"/>
                  <a:pt x="555561" y="374554"/>
                  <a:pt x="475689" y="374554"/>
                </a:cubicBezTo>
                <a:close/>
                <a:moveTo>
                  <a:pt x="108902" y="199093"/>
                </a:moveTo>
                <a:cubicBezTo>
                  <a:pt x="72188" y="199093"/>
                  <a:pt x="42333" y="228949"/>
                  <a:pt x="42333" y="265662"/>
                </a:cubicBezTo>
                <a:cubicBezTo>
                  <a:pt x="42333" y="302365"/>
                  <a:pt x="72188" y="332221"/>
                  <a:pt x="108902" y="332221"/>
                </a:cubicBezTo>
                <a:lnTo>
                  <a:pt x="475689" y="332221"/>
                </a:lnTo>
                <a:cubicBezTo>
                  <a:pt x="532225" y="332221"/>
                  <a:pt x="578220" y="286226"/>
                  <a:pt x="578220" y="229711"/>
                </a:cubicBezTo>
                <a:cubicBezTo>
                  <a:pt x="578220" y="173175"/>
                  <a:pt x="532225" y="127179"/>
                  <a:pt x="475689" y="127179"/>
                </a:cubicBezTo>
                <a:cubicBezTo>
                  <a:pt x="464682" y="127179"/>
                  <a:pt x="453654" y="129021"/>
                  <a:pt x="442933" y="132640"/>
                </a:cubicBezTo>
                <a:lnTo>
                  <a:pt x="425534" y="138514"/>
                </a:lnTo>
                <a:lnTo>
                  <a:pt x="417258" y="122121"/>
                </a:lnTo>
                <a:cubicBezTo>
                  <a:pt x="392440" y="72908"/>
                  <a:pt x="342836" y="42333"/>
                  <a:pt x="287792" y="42333"/>
                </a:cubicBezTo>
                <a:cubicBezTo>
                  <a:pt x="210417" y="42333"/>
                  <a:pt x="146833" y="102817"/>
                  <a:pt x="143044" y="180033"/>
                </a:cubicBezTo>
                <a:lnTo>
                  <a:pt x="141890" y="203358"/>
                </a:lnTo>
                <a:lnTo>
                  <a:pt x="118787" y="199929"/>
                </a:lnTo>
                <a:cubicBezTo>
                  <a:pt x="114945" y="199358"/>
                  <a:pt x="111802" y="199093"/>
                  <a:pt x="108902" y="199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91" name="Google Shape;191;p13"/>
          <p:cNvSpPr/>
          <p:nvPr/>
        </p:nvSpPr>
        <p:spPr>
          <a:xfrm>
            <a:off x="8341519" y="368442"/>
            <a:ext cx="259059" cy="162531"/>
          </a:xfrm>
          <a:custGeom>
            <a:avLst/>
            <a:gdLst/>
            <a:ahLst/>
            <a:cxnLst/>
            <a:rect l="l" t="t" r="r" b="b"/>
            <a:pathLst>
              <a:path w="340867" h="213857" extrusionOk="0">
                <a:moveTo>
                  <a:pt x="255841" y="213857"/>
                </a:move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ubicBezTo>
                  <a:pt x="0" y="114712"/>
                  <a:pt x="23706" y="87471"/>
                  <a:pt x="54821" y="81957"/>
                </a:cubicBezTo>
                <a:cubicBezTo>
                  <a:pt x="66082" y="34692"/>
                  <a:pt x="108500" y="0"/>
                  <a:pt x="158834" y="0"/>
                </a:cubicBezTo>
                <a:cubicBezTo>
                  <a:pt x="193749" y="0"/>
                  <a:pt x="225710" y="16679"/>
                  <a:pt x="245607" y="44428"/>
                </a:cubicBezTo>
                <a:cubicBezTo>
                  <a:pt x="249004" y="44005"/>
                  <a:pt x="252412" y="43793"/>
                  <a:pt x="255841" y="43793"/>
                </a:cubicBezTo>
                <a:cubicBezTo>
                  <a:pt x="302715" y="43793"/>
                  <a:pt x="340867" y="81946"/>
                  <a:pt x="340867" y="128820"/>
                </a:cubicBezTo>
                <a:cubicBezTo>
                  <a:pt x="340867" y="175704"/>
                  <a:pt x="302715" y="213857"/>
                  <a:pt x="255841" y="213857"/>
                </a:cubicBezTo>
                <a:close/>
                <a:moveTo>
                  <a:pt x="66463" y="123264"/>
                </a:moveTo>
                <a:cubicBezTo>
                  <a:pt x="53149" y="123264"/>
                  <a:pt x="42333" y="134080"/>
                  <a:pt x="42333" y="147383"/>
                </a:cubicBezTo>
                <a:cubicBezTo>
                  <a:pt x="42333" y="160697"/>
                  <a:pt x="53149" y="171524"/>
                  <a:pt x="66463" y="171524"/>
                </a:cubicBezTo>
                <a:lnTo>
                  <a:pt x="255841" y="171524"/>
                </a:lnTo>
                <a:cubicBezTo>
                  <a:pt x="279378" y="171524"/>
                  <a:pt x="298534" y="152368"/>
                  <a:pt x="298534" y="128820"/>
                </a:cubicBezTo>
                <a:cubicBezTo>
                  <a:pt x="298534" y="105282"/>
                  <a:pt x="279378" y="86127"/>
                  <a:pt x="255841" y="86127"/>
                </a:cubicBezTo>
                <a:cubicBezTo>
                  <a:pt x="251280" y="86127"/>
                  <a:pt x="246676" y="86889"/>
                  <a:pt x="242178" y="88413"/>
                </a:cubicBezTo>
                <a:lnTo>
                  <a:pt x="224789" y="94265"/>
                </a:lnTo>
                <a:lnTo>
                  <a:pt x="216524" y="77882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43" y="42333"/>
                  <a:pt x="96001" y="69278"/>
                  <a:pt x="94318" y="103684"/>
                </a:cubicBezTo>
                <a:lnTo>
                  <a:pt x="93154" y="127063"/>
                </a:lnTo>
                <a:lnTo>
                  <a:pt x="70008" y="123570"/>
                </a:lnTo>
                <a:cubicBezTo>
                  <a:pt x="68855" y="123401"/>
                  <a:pt x="67669" y="123264"/>
                  <a:pt x="66463" y="1232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92" name="Google Shape;192;p13"/>
          <p:cNvSpPr/>
          <p:nvPr/>
        </p:nvSpPr>
        <p:spPr>
          <a:xfrm>
            <a:off x="1609553" y="325151"/>
            <a:ext cx="259059" cy="162531"/>
          </a:xfrm>
          <a:custGeom>
            <a:avLst/>
            <a:gdLst/>
            <a:ahLst/>
            <a:cxnLst/>
            <a:rect l="l" t="t" r="r" b="b"/>
            <a:pathLst>
              <a:path w="340867" h="213857" extrusionOk="0">
                <a:moveTo>
                  <a:pt x="255841" y="213857"/>
                </a:move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ubicBezTo>
                  <a:pt x="0" y="114712"/>
                  <a:pt x="23706" y="87471"/>
                  <a:pt x="54821" y="81957"/>
                </a:cubicBezTo>
                <a:cubicBezTo>
                  <a:pt x="66082" y="34692"/>
                  <a:pt x="108500" y="0"/>
                  <a:pt x="158834" y="0"/>
                </a:cubicBezTo>
                <a:cubicBezTo>
                  <a:pt x="193749" y="0"/>
                  <a:pt x="225710" y="16679"/>
                  <a:pt x="245607" y="44428"/>
                </a:cubicBezTo>
                <a:cubicBezTo>
                  <a:pt x="249004" y="44005"/>
                  <a:pt x="252412" y="43793"/>
                  <a:pt x="255841" y="43793"/>
                </a:cubicBezTo>
                <a:cubicBezTo>
                  <a:pt x="302715" y="43793"/>
                  <a:pt x="340867" y="81946"/>
                  <a:pt x="340867" y="128820"/>
                </a:cubicBezTo>
                <a:cubicBezTo>
                  <a:pt x="340867" y="175704"/>
                  <a:pt x="302715" y="213857"/>
                  <a:pt x="255841" y="213857"/>
                </a:cubicBezTo>
                <a:close/>
                <a:moveTo>
                  <a:pt x="66463" y="123264"/>
                </a:moveTo>
                <a:cubicBezTo>
                  <a:pt x="53149" y="123264"/>
                  <a:pt x="42333" y="134080"/>
                  <a:pt x="42333" y="147383"/>
                </a:cubicBezTo>
                <a:cubicBezTo>
                  <a:pt x="42333" y="160697"/>
                  <a:pt x="53149" y="171524"/>
                  <a:pt x="66463" y="171524"/>
                </a:cubicBezTo>
                <a:lnTo>
                  <a:pt x="255841" y="171524"/>
                </a:lnTo>
                <a:cubicBezTo>
                  <a:pt x="279378" y="171524"/>
                  <a:pt x="298534" y="152368"/>
                  <a:pt x="298534" y="128820"/>
                </a:cubicBezTo>
                <a:cubicBezTo>
                  <a:pt x="298534" y="105282"/>
                  <a:pt x="279378" y="86127"/>
                  <a:pt x="255841" y="86127"/>
                </a:cubicBezTo>
                <a:cubicBezTo>
                  <a:pt x="251280" y="86127"/>
                  <a:pt x="246676" y="86889"/>
                  <a:pt x="242178" y="88413"/>
                </a:cubicBezTo>
                <a:lnTo>
                  <a:pt x="224789" y="94265"/>
                </a:lnTo>
                <a:lnTo>
                  <a:pt x="216524" y="77882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43" y="42333"/>
                  <a:pt x="96001" y="69278"/>
                  <a:pt x="94318" y="103684"/>
                </a:cubicBezTo>
                <a:lnTo>
                  <a:pt x="93154" y="127063"/>
                </a:lnTo>
                <a:lnTo>
                  <a:pt x="70008" y="123570"/>
                </a:lnTo>
                <a:cubicBezTo>
                  <a:pt x="68855" y="123401"/>
                  <a:pt x="67669" y="123264"/>
                  <a:pt x="66463" y="1232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93" name="Google Shape;193;p13"/>
          <p:cNvSpPr/>
          <p:nvPr/>
        </p:nvSpPr>
        <p:spPr>
          <a:xfrm>
            <a:off x="7943062" y="4603354"/>
            <a:ext cx="259059" cy="162531"/>
          </a:xfrm>
          <a:custGeom>
            <a:avLst/>
            <a:gdLst/>
            <a:ahLst/>
            <a:cxnLst/>
            <a:rect l="l" t="t" r="r" b="b"/>
            <a:pathLst>
              <a:path w="340867" h="213857" extrusionOk="0">
                <a:moveTo>
                  <a:pt x="255841" y="213857"/>
                </a:move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ubicBezTo>
                  <a:pt x="0" y="114712"/>
                  <a:pt x="23706" y="87471"/>
                  <a:pt x="54821" y="81957"/>
                </a:cubicBezTo>
                <a:cubicBezTo>
                  <a:pt x="66082" y="34692"/>
                  <a:pt x="108500" y="0"/>
                  <a:pt x="158834" y="0"/>
                </a:cubicBezTo>
                <a:cubicBezTo>
                  <a:pt x="193749" y="0"/>
                  <a:pt x="225710" y="16679"/>
                  <a:pt x="245607" y="44428"/>
                </a:cubicBezTo>
                <a:cubicBezTo>
                  <a:pt x="249004" y="44005"/>
                  <a:pt x="252412" y="43793"/>
                  <a:pt x="255841" y="43793"/>
                </a:cubicBezTo>
                <a:cubicBezTo>
                  <a:pt x="302715" y="43793"/>
                  <a:pt x="340867" y="81946"/>
                  <a:pt x="340867" y="128820"/>
                </a:cubicBezTo>
                <a:cubicBezTo>
                  <a:pt x="340867" y="175704"/>
                  <a:pt x="302715" y="213857"/>
                  <a:pt x="255841" y="213857"/>
                </a:cubicBezTo>
                <a:close/>
                <a:moveTo>
                  <a:pt x="66463" y="123264"/>
                </a:moveTo>
                <a:cubicBezTo>
                  <a:pt x="53149" y="123264"/>
                  <a:pt x="42333" y="134080"/>
                  <a:pt x="42333" y="147383"/>
                </a:cubicBezTo>
                <a:cubicBezTo>
                  <a:pt x="42333" y="160697"/>
                  <a:pt x="53149" y="171524"/>
                  <a:pt x="66463" y="171524"/>
                </a:cubicBezTo>
                <a:lnTo>
                  <a:pt x="255841" y="171524"/>
                </a:lnTo>
                <a:cubicBezTo>
                  <a:pt x="279378" y="171524"/>
                  <a:pt x="298534" y="152368"/>
                  <a:pt x="298534" y="128820"/>
                </a:cubicBezTo>
                <a:cubicBezTo>
                  <a:pt x="298534" y="105282"/>
                  <a:pt x="279378" y="86127"/>
                  <a:pt x="255841" y="86127"/>
                </a:cubicBezTo>
                <a:cubicBezTo>
                  <a:pt x="251280" y="86127"/>
                  <a:pt x="246676" y="86889"/>
                  <a:pt x="242178" y="88413"/>
                </a:cubicBezTo>
                <a:lnTo>
                  <a:pt x="224789" y="94265"/>
                </a:lnTo>
                <a:lnTo>
                  <a:pt x="216524" y="77882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43" y="42333"/>
                  <a:pt x="96001" y="69278"/>
                  <a:pt x="94318" y="103684"/>
                </a:cubicBezTo>
                <a:lnTo>
                  <a:pt x="93154" y="127063"/>
                </a:lnTo>
                <a:lnTo>
                  <a:pt x="70008" y="123570"/>
                </a:lnTo>
                <a:cubicBezTo>
                  <a:pt x="68855" y="123401"/>
                  <a:pt x="67669" y="123264"/>
                  <a:pt x="66463" y="1232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94" name="Google Shape;194;p13"/>
          <p:cNvSpPr/>
          <p:nvPr/>
        </p:nvSpPr>
        <p:spPr>
          <a:xfrm>
            <a:off x="6138183" y="4663221"/>
            <a:ext cx="204461" cy="20445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27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27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95" name="Google Shape;195;p13"/>
          <p:cNvSpPr/>
          <p:nvPr/>
        </p:nvSpPr>
        <p:spPr>
          <a:xfrm>
            <a:off x="4312974" y="4603367"/>
            <a:ext cx="259059" cy="162531"/>
          </a:xfrm>
          <a:custGeom>
            <a:avLst/>
            <a:gdLst/>
            <a:ahLst/>
            <a:cxnLst/>
            <a:rect l="l" t="t" r="r" b="b"/>
            <a:pathLst>
              <a:path w="340867" h="213857" extrusionOk="0">
                <a:moveTo>
                  <a:pt x="255841" y="213857"/>
                </a:move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ubicBezTo>
                  <a:pt x="0" y="114712"/>
                  <a:pt x="23706" y="87471"/>
                  <a:pt x="54821" y="81957"/>
                </a:cubicBezTo>
                <a:cubicBezTo>
                  <a:pt x="66082" y="34692"/>
                  <a:pt x="108500" y="0"/>
                  <a:pt x="158834" y="0"/>
                </a:cubicBezTo>
                <a:cubicBezTo>
                  <a:pt x="193749" y="0"/>
                  <a:pt x="225710" y="16679"/>
                  <a:pt x="245607" y="44428"/>
                </a:cubicBezTo>
                <a:cubicBezTo>
                  <a:pt x="249004" y="44005"/>
                  <a:pt x="252412" y="43793"/>
                  <a:pt x="255841" y="43793"/>
                </a:cubicBezTo>
                <a:cubicBezTo>
                  <a:pt x="302715" y="43793"/>
                  <a:pt x="340867" y="81946"/>
                  <a:pt x="340867" y="128820"/>
                </a:cubicBezTo>
                <a:cubicBezTo>
                  <a:pt x="340867" y="175704"/>
                  <a:pt x="302715" y="213857"/>
                  <a:pt x="255841" y="213857"/>
                </a:cubicBezTo>
                <a:close/>
                <a:moveTo>
                  <a:pt x="66463" y="123264"/>
                </a:moveTo>
                <a:cubicBezTo>
                  <a:pt x="53149" y="123264"/>
                  <a:pt x="42333" y="134080"/>
                  <a:pt x="42333" y="147383"/>
                </a:cubicBezTo>
                <a:cubicBezTo>
                  <a:pt x="42333" y="160697"/>
                  <a:pt x="53149" y="171524"/>
                  <a:pt x="66463" y="171524"/>
                </a:cubicBezTo>
                <a:lnTo>
                  <a:pt x="255841" y="171524"/>
                </a:lnTo>
                <a:cubicBezTo>
                  <a:pt x="279378" y="171524"/>
                  <a:pt x="298534" y="152368"/>
                  <a:pt x="298534" y="128820"/>
                </a:cubicBezTo>
                <a:cubicBezTo>
                  <a:pt x="298534" y="105282"/>
                  <a:pt x="279378" y="86127"/>
                  <a:pt x="255841" y="86127"/>
                </a:cubicBezTo>
                <a:cubicBezTo>
                  <a:pt x="251280" y="86127"/>
                  <a:pt x="246676" y="86889"/>
                  <a:pt x="242178" y="88413"/>
                </a:cubicBezTo>
                <a:lnTo>
                  <a:pt x="224789" y="94265"/>
                </a:lnTo>
                <a:lnTo>
                  <a:pt x="216524" y="77882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43" y="42333"/>
                  <a:pt x="96001" y="69278"/>
                  <a:pt x="94318" y="103684"/>
                </a:cubicBezTo>
                <a:lnTo>
                  <a:pt x="93154" y="127063"/>
                </a:lnTo>
                <a:lnTo>
                  <a:pt x="70008" y="123570"/>
                </a:lnTo>
                <a:cubicBezTo>
                  <a:pt x="68855" y="123401"/>
                  <a:pt x="67669" y="123264"/>
                  <a:pt x="66463" y="1232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96" name="Google Shape;196;p13"/>
          <p:cNvSpPr/>
          <p:nvPr/>
        </p:nvSpPr>
        <p:spPr>
          <a:xfrm>
            <a:off x="350228" y="1558014"/>
            <a:ext cx="259059" cy="162531"/>
          </a:xfrm>
          <a:custGeom>
            <a:avLst/>
            <a:gdLst/>
            <a:ahLst/>
            <a:cxnLst/>
            <a:rect l="l" t="t" r="r" b="b"/>
            <a:pathLst>
              <a:path w="340867" h="213857" extrusionOk="0">
                <a:moveTo>
                  <a:pt x="255841" y="213857"/>
                </a:move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ubicBezTo>
                  <a:pt x="0" y="114712"/>
                  <a:pt x="23706" y="87471"/>
                  <a:pt x="54821" y="81957"/>
                </a:cubicBezTo>
                <a:cubicBezTo>
                  <a:pt x="66082" y="34692"/>
                  <a:pt x="108500" y="0"/>
                  <a:pt x="158834" y="0"/>
                </a:cubicBezTo>
                <a:cubicBezTo>
                  <a:pt x="193749" y="0"/>
                  <a:pt x="225710" y="16679"/>
                  <a:pt x="245607" y="44428"/>
                </a:cubicBezTo>
                <a:cubicBezTo>
                  <a:pt x="249004" y="44005"/>
                  <a:pt x="252412" y="43793"/>
                  <a:pt x="255841" y="43793"/>
                </a:cubicBezTo>
                <a:cubicBezTo>
                  <a:pt x="302715" y="43793"/>
                  <a:pt x="340867" y="81946"/>
                  <a:pt x="340867" y="128820"/>
                </a:cubicBezTo>
                <a:cubicBezTo>
                  <a:pt x="340867" y="175704"/>
                  <a:pt x="302715" y="213857"/>
                  <a:pt x="255841" y="213857"/>
                </a:cubicBezTo>
                <a:close/>
                <a:moveTo>
                  <a:pt x="66463" y="123264"/>
                </a:moveTo>
                <a:cubicBezTo>
                  <a:pt x="53149" y="123264"/>
                  <a:pt x="42333" y="134080"/>
                  <a:pt x="42333" y="147383"/>
                </a:cubicBezTo>
                <a:cubicBezTo>
                  <a:pt x="42333" y="160697"/>
                  <a:pt x="53149" y="171524"/>
                  <a:pt x="66463" y="171524"/>
                </a:cubicBezTo>
                <a:lnTo>
                  <a:pt x="255841" y="171524"/>
                </a:lnTo>
                <a:cubicBezTo>
                  <a:pt x="279378" y="171524"/>
                  <a:pt x="298534" y="152368"/>
                  <a:pt x="298534" y="128820"/>
                </a:cubicBezTo>
                <a:cubicBezTo>
                  <a:pt x="298534" y="105282"/>
                  <a:pt x="279378" y="86127"/>
                  <a:pt x="255841" y="86127"/>
                </a:cubicBezTo>
                <a:cubicBezTo>
                  <a:pt x="251280" y="86127"/>
                  <a:pt x="246676" y="86889"/>
                  <a:pt x="242178" y="88413"/>
                </a:cubicBezTo>
                <a:lnTo>
                  <a:pt x="224789" y="94265"/>
                </a:lnTo>
                <a:lnTo>
                  <a:pt x="216524" y="77882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43" y="42333"/>
                  <a:pt x="96001" y="69278"/>
                  <a:pt x="94318" y="103684"/>
                </a:cubicBezTo>
                <a:lnTo>
                  <a:pt x="93154" y="127063"/>
                </a:lnTo>
                <a:lnTo>
                  <a:pt x="70008" y="123570"/>
                </a:lnTo>
                <a:cubicBezTo>
                  <a:pt x="68855" y="123401"/>
                  <a:pt x="67669" y="123264"/>
                  <a:pt x="66463" y="1232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97" name="Google Shape;197;p13"/>
          <p:cNvSpPr/>
          <p:nvPr/>
        </p:nvSpPr>
        <p:spPr>
          <a:xfrm>
            <a:off x="8644571" y="2081396"/>
            <a:ext cx="204461" cy="20445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27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27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98" name="Google Shape;198;p13"/>
          <p:cNvSpPr/>
          <p:nvPr/>
        </p:nvSpPr>
        <p:spPr>
          <a:xfrm>
            <a:off x="311696" y="3330896"/>
            <a:ext cx="204461" cy="20445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27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27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199" name="Google Shape;199;p13"/>
          <p:cNvSpPr/>
          <p:nvPr/>
        </p:nvSpPr>
        <p:spPr>
          <a:xfrm>
            <a:off x="2308996" y="4663221"/>
            <a:ext cx="204461" cy="20445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27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27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24018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BLANK_2_1">
    <p:bg>
      <p:bgPr>
        <a:solidFill>
          <a:schemeClr val="dk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/>
          <p:nvPr/>
        </p:nvSpPr>
        <p:spPr>
          <a:xfrm>
            <a:off x="-51748" y="3172238"/>
            <a:ext cx="2417858" cy="2003819"/>
          </a:xfrm>
          <a:custGeom>
            <a:avLst/>
            <a:gdLst/>
            <a:ahLst/>
            <a:cxnLst/>
            <a:rect l="l" t="t" r="r" b="b"/>
            <a:pathLst>
              <a:path w="3181392" h="2636604" extrusionOk="0">
                <a:moveTo>
                  <a:pt x="0" y="28183"/>
                </a:moveTo>
                <a:cubicBezTo>
                  <a:pt x="0" y="28183"/>
                  <a:pt x="740219" y="0"/>
                  <a:pt x="678645" y="811223"/>
                </a:cubicBezTo>
                <a:cubicBezTo>
                  <a:pt x="617071" y="1622456"/>
                  <a:pt x="1538763" y="1921382"/>
                  <a:pt x="2012060" y="1722098"/>
                </a:cubicBezTo>
                <a:cubicBezTo>
                  <a:pt x="2485358" y="1522814"/>
                  <a:pt x="3181392" y="1882087"/>
                  <a:pt x="3070034" y="2636604"/>
                </a:cubicBezTo>
                <a:lnTo>
                  <a:pt x="0" y="263660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202" name="Google Shape;202;p14"/>
          <p:cNvSpPr/>
          <p:nvPr/>
        </p:nvSpPr>
        <p:spPr>
          <a:xfrm>
            <a:off x="7144204" y="-34611"/>
            <a:ext cx="2073136" cy="2501500"/>
          </a:xfrm>
          <a:custGeom>
            <a:avLst/>
            <a:gdLst/>
            <a:ahLst/>
            <a:cxnLst/>
            <a:rect l="l" t="t" r="r" b="b"/>
            <a:pathLst>
              <a:path w="2727811" h="3291448" extrusionOk="0">
                <a:moveTo>
                  <a:pt x="29157" y="0"/>
                </a:moveTo>
                <a:cubicBezTo>
                  <a:pt x="29157" y="0"/>
                  <a:pt x="0" y="765820"/>
                  <a:pt x="839290" y="702119"/>
                </a:cubicBezTo>
                <a:cubicBezTo>
                  <a:pt x="1678590" y="638418"/>
                  <a:pt x="1987856" y="1591987"/>
                  <a:pt x="1781672" y="2081667"/>
                </a:cubicBezTo>
                <a:cubicBezTo>
                  <a:pt x="1575498" y="2571337"/>
                  <a:pt x="1947195" y="3291448"/>
                  <a:pt x="2727811" y="3176238"/>
                </a:cubicBezTo>
                <a:lnTo>
                  <a:pt x="272781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grpSp>
        <p:nvGrpSpPr>
          <p:cNvPr id="203" name="Google Shape;203;p14"/>
          <p:cNvGrpSpPr/>
          <p:nvPr/>
        </p:nvGrpSpPr>
        <p:grpSpPr>
          <a:xfrm>
            <a:off x="368049" y="368442"/>
            <a:ext cx="8317778" cy="4458519"/>
            <a:chOff x="368049" y="368442"/>
            <a:chExt cx="8317778" cy="4458519"/>
          </a:xfrm>
        </p:grpSpPr>
        <p:sp>
          <p:nvSpPr>
            <p:cNvPr id="204" name="Google Shape;204;p14"/>
            <p:cNvSpPr/>
            <p:nvPr/>
          </p:nvSpPr>
          <p:spPr>
            <a:xfrm>
              <a:off x="8426783" y="2488371"/>
              <a:ext cx="204461" cy="204453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368049" y="2477474"/>
              <a:ext cx="204461" cy="204453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470324" y="4542300"/>
              <a:ext cx="471620" cy="284661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8341519" y="368442"/>
              <a:ext cx="259059" cy="162531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431553" y="400876"/>
              <a:ext cx="259059" cy="162531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8426769" y="4603417"/>
              <a:ext cx="259059" cy="162531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210" name="Google Shape;210;p14"/>
          <p:cNvSpPr txBox="1">
            <a:spLocks noGrp="1"/>
          </p:cNvSpPr>
          <p:nvPr>
            <p:ph type="title"/>
          </p:nvPr>
        </p:nvSpPr>
        <p:spPr>
          <a:xfrm>
            <a:off x="311700" y="7384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4"/>
          <p:cNvSpPr txBox="1">
            <a:spLocks noGrp="1"/>
          </p:cNvSpPr>
          <p:nvPr>
            <p:ph type="subTitle" idx="1"/>
          </p:nvPr>
        </p:nvSpPr>
        <p:spPr>
          <a:xfrm>
            <a:off x="933413" y="3399600"/>
            <a:ext cx="23409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subTitle" idx="2"/>
          </p:nvPr>
        </p:nvSpPr>
        <p:spPr>
          <a:xfrm>
            <a:off x="3400438" y="3399600"/>
            <a:ext cx="23412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4"/>
          <p:cNvSpPr txBox="1">
            <a:spLocks noGrp="1"/>
          </p:cNvSpPr>
          <p:nvPr>
            <p:ph type="subTitle" idx="3"/>
          </p:nvPr>
        </p:nvSpPr>
        <p:spPr>
          <a:xfrm>
            <a:off x="5867763" y="3399600"/>
            <a:ext cx="23412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subTitle" idx="4"/>
          </p:nvPr>
        </p:nvSpPr>
        <p:spPr>
          <a:xfrm>
            <a:off x="933205" y="2964425"/>
            <a:ext cx="234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D74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subTitle" idx="5"/>
          </p:nvPr>
        </p:nvSpPr>
        <p:spPr>
          <a:xfrm>
            <a:off x="3405238" y="2964425"/>
            <a:ext cx="234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D74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subTitle" idx="6"/>
          </p:nvPr>
        </p:nvSpPr>
        <p:spPr>
          <a:xfrm>
            <a:off x="5860550" y="2964425"/>
            <a:ext cx="234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D74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title" idx="7" hasCustomPrompt="1"/>
          </p:nvPr>
        </p:nvSpPr>
        <p:spPr>
          <a:xfrm>
            <a:off x="1267325" y="1813888"/>
            <a:ext cx="16731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4"/>
          <p:cNvSpPr txBox="1">
            <a:spLocks noGrp="1"/>
          </p:cNvSpPr>
          <p:nvPr>
            <p:ph type="title" idx="8" hasCustomPrompt="1"/>
          </p:nvPr>
        </p:nvSpPr>
        <p:spPr>
          <a:xfrm>
            <a:off x="3735438" y="1813888"/>
            <a:ext cx="16731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9" name="Google Shape;219;p14"/>
          <p:cNvSpPr txBox="1">
            <a:spLocks noGrp="1"/>
          </p:cNvSpPr>
          <p:nvPr>
            <p:ph type="title" idx="9" hasCustomPrompt="1"/>
          </p:nvPr>
        </p:nvSpPr>
        <p:spPr>
          <a:xfrm>
            <a:off x="6200341" y="1813888"/>
            <a:ext cx="16731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1_Title Only 4">
    <p:bg>
      <p:bgPr>
        <a:solidFill>
          <a:schemeClr val="dk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/>
          <p:nvPr/>
        </p:nvSpPr>
        <p:spPr>
          <a:xfrm>
            <a:off x="-51748" y="3172238"/>
            <a:ext cx="2417858" cy="2003819"/>
          </a:xfrm>
          <a:custGeom>
            <a:avLst/>
            <a:gdLst/>
            <a:ahLst/>
            <a:cxnLst/>
            <a:rect l="l" t="t" r="r" b="b"/>
            <a:pathLst>
              <a:path w="3181392" h="2636604" extrusionOk="0">
                <a:moveTo>
                  <a:pt x="0" y="28183"/>
                </a:moveTo>
                <a:cubicBezTo>
                  <a:pt x="0" y="28183"/>
                  <a:pt x="740219" y="0"/>
                  <a:pt x="678645" y="811223"/>
                </a:cubicBezTo>
                <a:cubicBezTo>
                  <a:pt x="617071" y="1622456"/>
                  <a:pt x="1538763" y="1921382"/>
                  <a:pt x="2012060" y="1722098"/>
                </a:cubicBezTo>
                <a:cubicBezTo>
                  <a:pt x="2485358" y="1522814"/>
                  <a:pt x="3181392" y="1882087"/>
                  <a:pt x="3070034" y="2636604"/>
                </a:cubicBezTo>
                <a:lnTo>
                  <a:pt x="0" y="263660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202" name="Google Shape;202;p14"/>
          <p:cNvSpPr/>
          <p:nvPr/>
        </p:nvSpPr>
        <p:spPr>
          <a:xfrm>
            <a:off x="7144204" y="-34611"/>
            <a:ext cx="2073136" cy="2501500"/>
          </a:xfrm>
          <a:custGeom>
            <a:avLst/>
            <a:gdLst/>
            <a:ahLst/>
            <a:cxnLst/>
            <a:rect l="l" t="t" r="r" b="b"/>
            <a:pathLst>
              <a:path w="2727811" h="3291448" extrusionOk="0">
                <a:moveTo>
                  <a:pt x="29157" y="0"/>
                </a:moveTo>
                <a:cubicBezTo>
                  <a:pt x="29157" y="0"/>
                  <a:pt x="0" y="765820"/>
                  <a:pt x="839290" y="702119"/>
                </a:cubicBezTo>
                <a:cubicBezTo>
                  <a:pt x="1678590" y="638418"/>
                  <a:pt x="1987856" y="1591987"/>
                  <a:pt x="1781672" y="2081667"/>
                </a:cubicBezTo>
                <a:cubicBezTo>
                  <a:pt x="1575498" y="2571337"/>
                  <a:pt x="1947195" y="3291448"/>
                  <a:pt x="2727811" y="3176238"/>
                </a:cubicBezTo>
                <a:lnTo>
                  <a:pt x="272781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grpSp>
        <p:nvGrpSpPr>
          <p:cNvPr id="203" name="Google Shape;203;p14"/>
          <p:cNvGrpSpPr/>
          <p:nvPr/>
        </p:nvGrpSpPr>
        <p:grpSpPr>
          <a:xfrm>
            <a:off x="368049" y="368442"/>
            <a:ext cx="8317778" cy="4458519"/>
            <a:chOff x="368049" y="368442"/>
            <a:chExt cx="8317778" cy="4458519"/>
          </a:xfrm>
        </p:grpSpPr>
        <p:sp>
          <p:nvSpPr>
            <p:cNvPr id="204" name="Google Shape;204;p14"/>
            <p:cNvSpPr/>
            <p:nvPr/>
          </p:nvSpPr>
          <p:spPr>
            <a:xfrm>
              <a:off x="8426783" y="2488371"/>
              <a:ext cx="204461" cy="204453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368049" y="2477474"/>
              <a:ext cx="204461" cy="204453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470324" y="4542300"/>
              <a:ext cx="471620" cy="284661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8341519" y="368442"/>
              <a:ext cx="259059" cy="162531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431553" y="400876"/>
              <a:ext cx="259059" cy="162531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8426769" y="4603417"/>
              <a:ext cx="259059" cy="162531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210" name="Google Shape;210;p14"/>
          <p:cNvSpPr txBox="1">
            <a:spLocks noGrp="1"/>
          </p:cNvSpPr>
          <p:nvPr>
            <p:ph type="title"/>
          </p:nvPr>
        </p:nvSpPr>
        <p:spPr>
          <a:xfrm>
            <a:off x="311700" y="7384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4"/>
          <p:cNvSpPr txBox="1">
            <a:spLocks noGrp="1"/>
          </p:cNvSpPr>
          <p:nvPr>
            <p:ph type="subTitle" idx="1"/>
          </p:nvPr>
        </p:nvSpPr>
        <p:spPr>
          <a:xfrm>
            <a:off x="933413" y="3399600"/>
            <a:ext cx="23409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subTitle" idx="2"/>
          </p:nvPr>
        </p:nvSpPr>
        <p:spPr>
          <a:xfrm>
            <a:off x="3400438" y="3399600"/>
            <a:ext cx="23412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4"/>
          <p:cNvSpPr txBox="1">
            <a:spLocks noGrp="1"/>
          </p:cNvSpPr>
          <p:nvPr>
            <p:ph type="subTitle" idx="3"/>
          </p:nvPr>
        </p:nvSpPr>
        <p:spPr>
          <a:xfrm>
            <a:off x="5867763" y="3399600"/>
            <a:ext cx="23412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subTitle" idx="4"/>
          </p:nvPr>
        </p:nvSpPr>
        <p:spPr>
          <a:xfrm>
            <a:off x="933205" y="2964425"/>
            <a:ext cx="234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D74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subTitle" idx="5"/>
          </p:nvPr>
        </p:nvSpPr>
        <p:spPr>
          <a:xfrm>
            <a:off x="3405238" y="2964425"/>
            <a:ext cx="234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D74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subTitle" idx="6"/>
          </p:nvPr>
        </p:nvSpPr>
        <p:spPr>
          <a:xfrm>
            <a:off x="5860550" y="2964425"/>
            <a:ext cx="234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D74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title" idx="7" hasCustomPrompt="1"/>
          </p:nvPr>
        </p:nvSpPr>
        <p:spPr>
          <a:xfrm>
            <a:off x="1267325" y="1813888"/>
            <a:ext cx="16731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4"/>
          <p:cNvSpPr txBox="1">
            <a:spLocks noGrp="1"/>
          </p:cNvSpPr>
          <p:nvPr>
            <p:ph type="title" idx="8" hasCustomPrompt="1"/>
          </p:nvPr>
        </p:nvSpPr>
        <p:spPr>
          <a:xfrm>
            <a:off x="3735438" y="1813888"/>
            <a:ext cx="16731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9" name="Google Shape;219;p14"/>
          <p:cNvSpPr txBox="1">
            <a:spLocks noGrp="1"/>
          </p:cNvSpPr>
          <p:nvPr>
            <p:ph type="title" idx="9" hasCustomPrompt="1"/>
          </p:nvPr>
        </p:nvSpPr>
        <p:spPr>
          <a:xfrm>
            <a:off x="6200341" y="1813888"/>
            <a:ext cx="16731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3057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1_Title Only 4">
    <p:bg>
      <p:bgPr>
        <a:solidFill>
          <a:schemeClr val="dk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/>
          <p:nvPr/>
        </p:nvSpPr>
        <p:spPr>
          <a:xfrm>
            <a:off x="-51748" y="3172238"/>
            <a:ext cx="2417858" cy="2003819"/>
          </a:xfrm>
          <a:custGeom>
            <a:avLst/>
            <a:gdLst/>
            <a:ahLst/>
            <a:cxnLst/>
            <a:rect l="l" t="t" r="r" b="b"/>
            <a:pathLst>
              <a:path w="3181392" h="2636604" extrusionOk="0">
                <a:moveTo>
                  <a:pt x="0" y="28183"/>
                </a:moveTo>
                <a:cubicBezTo>
                  <a:pt x="0" y="28183"/>
                  <a:pt x="740219" y="0"/>
                  <a:pt x="678645" y="811223"/>
                </a:cubicBezTo>
                <a:cubicBezTo>
                  <a:pt x="617071" y="1622456"/>
                  <a:pt x="1538763" y="1921382"/>
                  <a:pt x="2012060" y="1722098"/>
                </a:cubicBezTo>
                <a:cubicBezTo>
                  <a:pt x="2485358" y="1522814"/>
                  <a:pt x="3181392" y="1882087"/>
                  <a:pt x="3070034" y="2636604"/>
                </a:cubicBezTo>
                <a:lnTo>
                  <a:pt x="0" y="263660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202" name="Google Shape;202;p14"/>
          <p:cNvSpPr/>
          <p:nvPr/>
        </p:nvSpPr>
        <p:spPr>
          <a:xfrm>
            <a:off x="7144204" y="-34611"/>
            <a:ext cx="2073136" cy="2501500"/>
          </a:xfrm>
          <a:custGeom>
            <a:avLst/>
            <a:gdLst/>
            <a:ahLst/>
            <a:cxnLst/>
            <a:rect l="l" t="t" r="r" b="b"/>
            <a:pathLst>
              <a:path w="2727811" h="3291448" extrusionOk="0">
                <a:moveTo>
                  <a:pt x="29157" y="0"/>
                </a:moveTo>
                <a:cubicBezTo>
                  <a:pt x="29157" y="0"/>
                  <a:pt x="0" y="765820"/>
                  <a:pt x="839290" y="702119"/>
                </a:cubicBezTo>
                <a:cubicBezTo>
                  <a:pt x="1678590" y="638418"/>
                  <a:pt x="1987856" y="1591987"/>
                  <a:pt x="1781672" y="2081667"/>
                </a:cubicBezTo>
                <a:cubicBezTo>
                  <a:pt x="1575498" y="2571337"/>
                  <a:pt x="1947195" y="3291448"/>
                  <a:pt x="2727811" y="3176238"/>
                </a:cubicBezTo>
                <a:lnTo>
                  <a:pt x="272781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grpSp>
        <p:nvGrpSpPr>
          <p:cNvPr id="203" name="Google Shape;203;p14"/>
          <p:cNvGrpSpPr/>
          <p:nvPr/>
        </p:nvGrpSpPr>
        <p:grpSpPr>
          <a:xfrm>
            <a:off x="368049" y="368442"/>
            <a:ext cx="8317778" cy="4458519"/>
            <a:chOff x="368049" y="368442"/>
            <a:chExt cx="8317778" cy="4458519"/>
          </a:xfrm>
        </p:grpSpPr>
        <p:sp>
          <p:nvSpPr>
            <p:cNvPr id="204" name="Google Shape;204;p14"/>
            <p:cNvSpPr/>
            <p:nvPr/>
          </p:nvSpPr>
          <p:spPr>
            <a:xfrm>
              <a:off x="8426783" y="2488371"/>
              <a:ext cx="204461" cy="204453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368049" y="2477474"/>
              <a:ext cx="204461" cy="204453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470324" y="4542300"/>
              <a:ext cx="471620" cy="284661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8341519" y="368442"/>
              <a:ext cx="259059" cy="162531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431553" y="400876"/>
              <a:ext cx="259059" cy="162531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8426769" y="4603417"/>
              <a:ext cx="259059" cy="162531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210" name="Google Shape;210;p14"/>
          <p:cNvSpPr txBox="1">
            <a:spLocks noGrp="1"/>
          </p:cNvSpPr>
          <p:nvPr>
            <p:ph type="title"/>
          </p:nvPr>
        </p:nvSpPr>
        <p:spPr>
          <a:xfrm>
            <a:off x="311700" y="7384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4"/>
          <p:cNvSpPr txBox="1">
            <a:spLocks noGrp="1"/>
          </p:cNvSpPr>
          <p:nvPr>
            <p:ph type="subTitle" idx="1"/>
          </p:nvPr>
        </p:nvSpPr>
        <p:spPr>
          <a:xfrm>
            <a:off x="933413" y="3399600"/>
            <a:ext cx="23409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subTitle" idx="2"/>
          </p:nvPr>
        </p:nvSpPr>
        <p:spPr>
          <a:xfrm>
            <a:off x="3400438" y="3399600"/>
            <a:ext cx="23412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4"/>
          <p:cNvSpPr txBox="1">
            <a:spLocks noGrp="1"/>
          </p:cNvSpPr>
          <p:nvPr>
            <p:ph type="subTitle" idx="3"/>
          </p:nvPr>
        </p:nvSpPr>
        <p:spPr>
          <a:xfrm>
            <a:off x="5867763" y="3399600"/>
            <a:ext cx="23412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subTitle" idx="4"/>
          </p:nvPr>
        </p:nvSpPr>
        <p:spPr>
          <a:xfrm>
            <a:off x="933205" y="2964425"/>
            <a:ext cx="234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D74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subTitle" idx="5"/>
          </p:nvPr>
        </p:nvSpPr>
        <p:spPr>
          <a:xfrm>
            <a:off x="3405238" y="2964425"/>
            <a:ext cx="234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D74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subTitle" idx="6"/>
          </p:nvPr>
        </p:nvSpPr>
        <p:spPr>
          <a:xfrm>
            <a:off x="5860550" y="2964425"/>
            <a:ext cx="234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FFD74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D745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title" idx="7" hasCustomPrompt="1"/>
          </p:nvPr>
        </p:nvSpPr>
        <p:spPr>
          <a:xfrm>
            <a:off x="1267325" y="1813888"/>
            <a:ext cx="16731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4"/>
          <p:cNvSpPr txBox="1">
            <a:spLocks noGrp="1"/>
          </p:cNvSpPr>
          <p:nvPr>
            <p:ph type="title" idx="8" hasCustomPrompt="1"/>
          </p:nvPr>
        </p:nvSpPr>
        <p:spPr>
          <a:xfrm>
            <a:off x="3735438" y="1813888"/>
            <a:ext cx="16731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9" name="Google Shape;219;p14"/>
          <p:cNvSpPr txBox="1">
            <a:spLocks noGrp="1"/>
          </p:cNvSpPr>
          <p:nvPr>
            <p:ph type="title" idx="9" hasCustomPrompt="1"/>
          </p:nvPr>
        </p:nvSpPr>
        <p:spPr>
          <a:xfrm>
            <a:off x="6200341" y="1813888"/>
            <a:ext cx="16731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43486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1"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"/>
          <p:cNvSpPr txBox="1">
            <a:spLocks noGrp="1"/>
          </p:cNvSpPr>
          <p:nvPr>
            <p:ph type="subTitle" idx="1"/>
          </p:nvPr>
        </p:nvSpPr>
        <p:spPr>
          <a:xfrm>
            <a:off x="1320598" y="3239676"/>
            <a:ext cx="16509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title"/>
          </p:nvPr>
        </p:nvSpPr>
        <p:spPr>
          <a:xfrm>
            <a:off x="807250" y="740664"/>
            <a:ext cx="737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2"/>
          </p:nvPr>
        </p:nvSpPr>
        <p:spPr>
          <a:xfrm>
            <a:off x="3745654" y="3239676"/>
            <a:ext cx="16551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3"/>
          </p:nvPr>
        </p:nvSpPr>
        <p:spPr>
          <a:xfrm>
            <a:off x="6225762" y="3239676"/>
            <a:ext cx="16551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15"/>
          <p:cNvGrpSpPr/>
          <p:nvPr/>
        </p:nvGrpSpPr>
        <p:grpSpPr>
          <a:xfrm>
            <a:off x="262135" y="188414"/>
            <a:ext cx="8616641" cy="4708323"/>
            <a:chOff x="262135" y="188414"/>
            <a:chExt cx="8616641" cy="4708323"/>
          </a:xfrm>
        </p:grpSpPr>
        <p:grpSp>
          <p:nvGrpSpPr>
            <p:cNvPr id="226" name="Google Shape;226;p15"/>
            <p:cNvGrpSpPr/>
            <p:nvPr/>
          </p:nvGrpSpPr>
          <p:grpSpPr>
            <a:xfrm>
              <a:off x="262135" y="188414"/>
              <a:ext cx="8616641" cy="4708323"/>
              <a:chOff x="262135" y="188414"/>
              <a:chExt cx="8616641" cy="4708323"/>
            </a:xfrm>
          </p:grpSpPr>
          <p:sp>
            <p:nvSpPr>
              <p:cNvPr id="227" name="Google Shape;227;p15"/>
              <p:cNvSpPr/>
              <p:nvPr/>
            </p:nvSpPr>
            <p:spPr>
              <a:xfrm>
                <a:off x="7066541" y="467063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70"/>
                      <a:pt x="157257" y="269017"/>
                      <a:pt x="134514" y="269017"/>
                    </a:cubicBezTo>
                    <a:cubicBezTo>
                      <a:pt x="111770" y="269017"/>
                      <a:pt x="93323" y="250570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228" name="Google Shape;228;p15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229" name="Google Shape;229;p15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230" name="Google Shape;230;p15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231" name="Google Shape;231;p15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232" name="Google Shape;232;p15"/>
              <p:cNvSpPr/>
              <p:nvPr/>
            </p:nvSpPr>
            <p:spPr>
              <a:xfrm>
                <a:off x="2944366" y="469430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79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79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70"/>
                      <a:pt x="157257" y="269017"/>
                      <a:pt x="134514" y="269017"/>
                    </a:cubicBezTo>
                    <a:cubicBezTo>
                      <a:pt x="111770" y="269017"/>
                      <a:pt x="93323" y="250570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233" name="Google Shape;233;p15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234" name="Google Shape;234;p15"/>
              <p:cNvSpPr/>
              <p:nvPr/>
            </p:nvSpPr>
            <p:spPr>
              <a:xfrm>
                <a:off x="4892693" y="459860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235" name="Google Shape;235;p15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236" name="Google Shape;236;p15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237" name="Google Shape;237;p15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sp>
          <p:nvSpPr>
            <p:cNvPr id="238" name="Google Shape;238;p15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239" name="Google Shape;239;p15"/>
          <p:cNvSpPr txBox="1">
            <a:spLocks noGrp="1"/>
          </p:cNvSpPr>
          <p:nvPr>
            <p:ph type="subTitle" idx="4"/>
          </p:nvPr>
        </p:nvSpPr>
        <p:spPr>
          <a:xfrm>
            <a:off x="1232328" y="2575900"/>
            <a:ext cx="182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subTitle" idx="5"/>
          </p:nvPr>
        </p:nvSpPr>
        <p:spPr>
          <a:xfrm>
            <a:off x="3665935" y="2575900"/>
            <a:ext cx="182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5"/>
          <p:cNvSpPr txBox="1">
            <a:spLocks noGrp="1"/>
          </p:cNvSpPr>
          <p:nvPr>
            <p:ph type="subTitle" idx="6"/>
          </p:nvPr>
        </p:nvSpPr>
        <p:spPr>
          <a:xfrm>
            <a:off x="6137212" y="2575900"/>
            <a:ext cx="182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39150" y="740664"/>
            <a:ext cx="726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" name="Google Shape;58;p5"/>
          <p:cNvGrpSpPr/>
          <p:nvPr/>
        </p:nvGrpSpPr>
        <p:grpSpPr>
          <a:xfrm>
            <a:off x="262135" y="188414"/>
            <a:ext cx="8616641" cy="4708323"/>
            <a:chOff x="262135" y="188414"/>
            <a:chExt cx="8616641" cy="4708323"/>
          </a:xfrm>
        </p:grpSpPr>
        <p:grpSp>
          <p:nvGrpSpPr>
            <p:cNvPr id="59" name="Google Shape;59;p5"/>
            <p:cNvGrpSpPr/>
            <p:nvPr/>
          </p:nvGrpSpPr>
          <p:grpSpPr>
            <a:xfrm>
              <a:off x="262135" y="188414"/>
              <a:ext cx="8616641" cy="4708323"/>
              <a:chOff x="262135" y="188414"/>
              <a:chExt cx="8616641" cy="4708323"/>
            </a:xfrm>
          </p:grpSpPr>
          <p:sp>
            <p:nvSpPr>
              <p:cNvPr id="60" name="Google Shape;60;p5"/>
              <p:cNvSpPr/>
              <p:nvPr/>
            </p:nvSpPr>
            <p:spPr>
              <a:xfrm>
                <a:off x="7066541" y="467063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70"/>
                      <a:pt x="157257" y="269017"/>
                      <a:pt x="134514" y="269017"/>
                    </a:cubicBezTo>
                    <a:cubicBezTo>
                      <a:pt x="111770" y="269017"/>
                      <a:pt x="93323" y="250570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>
                <a:off x="2944366" y="469430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79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79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70"/>
                      <a:pt x="157257" y="269017"/>
                      <a:pt x="134514" y="269017"/>
                    </a:cubicBezTo>
                    <a:cubicBezTo>
                      <a:pt x="111770" y="269017"/>
                      <a:pt x="93323" y="250570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4892693" y="459860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70" name="Google Shape;70;p5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sp>
          <p:nvSpPr>
            <p:cNvPr id="71" name="Google Shape;71;p5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72" name="Google Shape;72;p5"/>
          <p:cNvSpPr txBox="1">
            <a:spLocks noGrp="1"/>
          </p:cNvSpPr>
          <p:nvPr>
            <p:ph type="subTitle" idx="1"/>
          </p:nvPr>
        </p:nvSpPr>
        <p:spPr>
          <a:xfrm>
            <a:off x="1164300" y="2299108"/>
            <a:ext cx="32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2"/>
          </p:nvPr>
        </p:nvSpPr>
        <p:spPr>
          <a:xfrm>
            <a:off x="4792288" y="2299108"/>
            <a:ext cx="32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3"/>
          </p:nvPr>
        </p:nvSpPr>
        <p:spPr>
          <a:xfrm>
            <a:off x="1419875" y="3017108"/>
            <a:ext cx="27924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115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4"/>
          </p:nvPr>
        </p:nvSpPr>
        <p:spPr>
          <a:xfrm>
            <a:off x="5000500" y="3017108"/>
            <a:ext cx="27924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11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bg>
      <p:bgPr>
        <a:solidFill>
          <a:schemeClr val="dk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">
    <p:bg>
      <p:bgPr>
        <a:solidFill>
          <a:schemeClr val="accent2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_1">
    <p:bg>
      <p:bgPr>
        <a:solidFill>
          <a:schemeClr val="accent2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5"/>
          <p:cNvSpPr/>
          <p:nvPr/>
        </p:nvSpPr>
        <p:spPr>
          <a:xfrm rot="10800000">
            <a:off x="12" y="3535354"/>
            <a:ext cx="3191539" cy="3850994"/>
          </a:xfrm>
          <a:custGeom>
            <a:avLst/>
            <a:gdLst/>
            <a:ahLst/>
            <a:cxnLst/>
            <a:rect l="l" t="t" r="r" b="b"/>
            <a:pathLst>
              <a:path w="2727811" h="3291448" extrusionOk="0">
                <a:moveTo>
                  <a:pt x="29157" y="0"/>
                </a:moveTo>
                <a:cubicBezTo>
                  <a:pt x="29157" y="0"/>
                  <a:pt x="0" y="765820"/>
                  <a:pt x="839290" y="702119"/>
                </a:cubicBezTo>
                <a:cubicBezTo>
                  <a:pt x="1678590" y="638418"/>
                  <a:pt x="1987856" y="1591987"/>
                  <a:pt x="1781672" y="2081667"/>
                </a:cubicBezTo>
                <a:cubicBezTo>
                  <a:pt x="1575498" y="2571337"/>
                  <a:pt x="1947195" y="3291448"/>
                  <a:pt x="2727811" y="3176238"/>
                </a:cubicBezTo>
                <a:lnTo>
                  <a:pt x="272781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374" name="Google Shape;374;p25"/>
          <p:cNvSpPr txBox="1">
            <a:spLocks noGrp="1"/>
          </p:cNvSpPr>
          <p:nvPr>
            <p:ph type="title"/>
          </p:nvPr>
        </p:nvSpPr>
        <p:spPr>
          <a:xfrm>
            <a:off x="311700" y="727475"/>
            <a:ext cx="8520600" cy="6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25"/>
          <p:cNvSpPr/>
          <p:nvPr/>
        </p:nvSpPr>
        <p:spPr>
          <a:xfrm>
            <a:off x="6427303" y="-34596"/>
            <a:ext cx="2789187" cy="3365506"/>
          </a:xfrm>
          <a:custGeom>
            <a:avLst/>
            <a:gdLst/>
            <a:ahLst/>
            <a:cxnLst/>
            <a:rect l="l" t="t" r="r" b="b"/>
            <a:pathLst>
              <a:path w="2727811" h="3291448" extrusionOk="0">
                <a:moveTo>
                  <a:pt x="29157" y="0"/>
                </a:moveTo>
                <a:cubicBezTo>
                  <a:pt x="29157" y="0"/>
                  <a:pt x="0" y="765820"/>
                  <a:pt x="839290" y="702119"/>
                </a:cubicBezTo>
                <a:cubicBezTo>
                  <a:pt x="1678590" y="638418"/>
                  <a:pt x="1987856" y="1591987"/>
                  <a:pt x="1781672" y="2081667"/>
                </a:cubicBezTo>
                <a:cubicBezTo>
                  <a:pt x="1575498" y="2571337"/>
                  <a:pt x="1947195" y="3291448"/>
                  <a:pt x="2727811" y="3176238"/>
                </a:cubicBezTo>
                <a:lnTo>
                  <a:pt x="272781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376" name="Google Shape;376;p25"/>
          <p:cNvSpPr/>
          <p:nvPr/>
        </p:nvSpPr>
        <p:spPr>
          <a:xfrm>
            <a:off x="8267983" y="3330896"/>
            <a:ext cx="204461" cy="20445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27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27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377" name="Google Shape;377;p25"/>
          <p:cNvSpPr/>
          <p:nvPr/>
        </p:nvSpPr>
        <p:spPr>
          <a:xfrm>
            <a:off x="377524" y="409801"/>
            <a:ext cx="204461" cy="20445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27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27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57" y="175704"/>
                  <a:pt x="0" y="157268"/>
                  <a:pt x="0" y="134514"/>
                </a:cubicBezTo>
                <a:cubicBezTo>
                  <a:pt x="0" y="111759"/>
                  <a:pt x="18457" y="93323"/>
                  <a:pt x="41190" y="933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378" name="Google Shape;378;p25"/>
          <p:cNvSpPr/>
          <p:nvPr/>
        </p:nvSpPr>
        <p:spPr>
          <a:xfrm>
            <a:off x="8341519" y="368442"/>
            <a:ext cx="259059" cy="162531"/>
          </a:xfrm>
          <a:custGeom>
            <a:avLst/>
            <a:gdLst/>
            <a:ahLst/>
            <a:cxnLst/>
            <a:rect l="l" t="t" r="r" b="b"/>
            <a:pathLst>
              <a:path w="340867" h="213857" extrusionOk="0">
                <a:moveTo>
                  <a:pt x="255841" y="213857"/>
                </a:move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ubicBezTo>
                  <a:pt x="0" y="114712"/>
                  <a:pt x="23706" y="87471"/>
                  <a:pt x="54821" y="81957"/>
                </a:cubicBezTo>
                <a:cubicBezTo>
                  <a:pt x="66082" y="34692"/>
                  <a:pt x="108500" y="0"/>
                  <a:pt x="158834" y="0"/>
                </a:cubicBezTo>
                <a:cubicBezTo>
                  <a:pt x="193749" y="0"/>
                  <a:pt x="225710" y="16679"/>
                  <a:pt x="245607" y="44428"/>
                </a:cubicBezTo>
                <a:cubicBezTo>
                  <a:pt x="249004" y="44005"/>
                  <a:pt x="252412" y="43793"/>
                  <a:pt x="255841" y="43793"/>
                </a:cubicBezTo>
                <a:cubicBezTo>
                  <a:pt x="302715" y="43793"/>
                  <a:pt x="340867" y="81946"/>
                  <a:pt x="340867" y="128820"/>
                </a:cubicBezTo>
                <a:cubicBezTo>
                  <a:pt x="340867" y="175704"/>
                  <a:pt x="302715" y="213857"/>
                  <a:pt x="255841" y="213857"/>
                </a:cubicBezTo>
                <a:close/>
                <a:moveTo>
                  <a:pt x="66463" y="123264"/>
                </a:moveTo>
                <a:cubicBezTo>
                  <a:pt x="53149" y="123264"/>
                  <a:pt x="42333" y="134080"/>
                  <a:pt x="42333" y="147383"/>
                </a:cubicBezTo>
                <a:cubicBezTo>
                  <a:pt x="42333" y="160697"/>
                  <a:pt x="53149" y="171524"/>
                  <a:pt x="66463" y="171524"/>
                </a:cubicBezTo>
                <a:lnTo>
                  <a:pt x="255841" y="171524"/>
                </a:lnTo>
                <a:cubicBezTo>
                  <a:pt x="279378" y="171524"/>
                  <a:pt x="298534" y="152368"/>
                  <a:pt x="298534" y="128820"/>
                </a:cubicBezTo>
                <a:cubicBezTo>
                  <a:pt x="298534" y="105282"/>
                  <a:pt x="279378" y="86127"/>
                  <a:pt x="255841" y="86127"/>
                </a:cubicBezTo>
                <a:cubicBezTo>
                  <a:pt x="251280" y="86127"/>
                  <a:pt x="246676" y="86889"/>
                  <a:pt x="242178" y="88413"/>
                </a:cubicBezTo>
                <a:lnTo>
                  <a:pt x="224789" y="94265"/>
                </a:lnTo>
                <a:lnTo>
                  <a:pt x="216524" y="77882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43" y="42333"/>
                  <a:pt x="96001" y="69278"/>
                  <a:pt x="94318" y="103684"/>
                </a:cubicBezTo>
                <a:lnTo>
                  <a:pt x="93154" y="127063"/>
                </a:lnTo>
                <a:lnTo>
                  <a:pt x="70008" y="123570"/>
                </a:lnTo>
                <a:cubicBezTo>
                  <a:pt x="68855" y="123401"/>
                  <a:pt x="67669" y="123264"/>
                  <a:pt x="66463" y="1232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379" name="Google Shape;379;p25"/>
          <p:cNvSpPr/>
          <p:nvPr/>
        </p:nvSpPr>
        <p:spPr>
          <a:xfrm>
            <a:off x="1609553" y="325151"/>
            <a:ext cx="259059" cy="162531"/>
          </a:xfrm>
          <a:custGeom>
            <a:avLst/>
            <a:gdLst/>
            <a:ahLst/>
            <a:cxnLst/>
            <a:rect l="l" t="t" r="r" b="b"/>
            <a:pathLst>
              <a:path w="340867" h="213857" extrusionOk="0">
                <a:moveTo>
                  <a:pt x="255841" y="213857"/>
                </a:move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ubicBezTo>
                  <a:pt x="0" y="114712"/>
                  <a:pt x="23706" y="87471"/>
                  <a:pt x="54821" y="81957"/>
                </a:cubicBezTo>
                <a:cubicBezTo>
                  <a:pt x="66082" y="34692"/>
                  <a:pt x="108500" y="0"/>
                  <a:pt x="158834" y="0"/>
                </a:cubicBezTo>
                <a:cubicBezTo>
                  <a:pt x="193749" y="0"/>
                  <a:pt x="225710" y="16679"/>
                  <a:pt x="245607" y="44428"/>
                </a:cubicBezTo>
                <a:cubicBezTo>
                  <a:pt x="249004" y="44005"/>
                  <a:pt x="252412" y="43793"/>
                  <a:pt x="255841" y="43793"/>
                </a:cubicBezTo>
                <a:cubicBezTo>
                  <a:pt x="302715" y="43793"/>
                  <a:pt x="340867" y="81946"/>
                  <a:pt x="340867" y="128820"/>
                </a:cubicBezTo>
                <a:cubicBezTo>
                  <a:pt x="340867" y="175704"/>
                  <a:pt x="302715" y="213857"/>
                  <a:pt x="255841" y="213857"/>
                </a:cubicBezTo>
                <a:close/>
                <a:moveTo>
                  <a:pt x="66463" y="123264"/>
                </a:moveTo>
                <a:cubicBezTo>
                  <a:pt x="53149" y="123264"/>
                  <a:pt x="42333" y="134080"/>
                  <a:pt x="42333" y="147383"/>
                </a:cubicBezTo>
                <a:cubicBezTo>
                  <a:pt x="42333" y="160697"/>
                  <a:pt x="53149" y="171524"/>
                  <a:pt x="66463" y="171524"/>
                </a:cubicBezTo>
                <a:lnTo>
                  <a:pt x="255841" y="171524"/>
                </a:lnTo>
                <a:cubicBezTo>
                  <a:pt x="279378" y="171524"/>
                  <a:pt x="298534" y="152368"/>
                  <a:pt x="298534" y="128820"/>
                </a:cubicBezTo>
                <a:cubicBezTo>
                  <a:pt x="298534" y="105282"/>
                  <a:pt x="279378" y="86127"/>
                  <a:pt x="255841" y="86127"/>
                </a:cubicBezTo>
                <a:cubicBezTo>
                  <a:pt x="251280" y="86127"/>
                  <a:pt x="246676" y="86889"/>
                  <a:pt x="242178" y="88413"/>
                </a:cubicBezTo>
                <a:lnTo>
                  <a:pt x="224789" y="94265"/>
                </a:lnTo>
                <a:lnTo>
                  <a:pt x="216524" y="77882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43" y="42333"/>
                  <a:pt x="96001" y="69278"/>
                  <a:pt x="94318" y="103684"/>
                </a:cubicBezTo>
                <a:lnTo>
                  <a:pt x="93154" y="127063"/>
                </a:lnTo>
                <a:lnTo>
                  <a:pt x="70008" y="123570"/>
                </a:lnTo>
                <a:cubicBezTo>
                  <a:pt x="68855" y="123401"/>
                  <a:pt x="67669" y="123264"/>
                  <a:pt x="66463" y="1232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380" name="Google Shape;380;p25"/>
          <p:cNvSpPr/>
          <p:nvPr/>
        </p:nvSpPr>
        <p:spPr>
          <a:xfrm>
            <a:off x="7943062" y="4603354"/>
            <a:ext cx="259059" cy="162531"/>
          </a:xfrm>
          <a:custGeom>
            <a:avLst/>
            <a:gdLst/>
            <a:ahLst/>
            <a:cxnLst/>
            <a:rect l="l" t="t" r="r" b="b"/>
            <a:pathLst>
              <a:path w="340867" h="213857" extrusionOk="0">
                <a:moveTo>
                  <a:pt x="255841" y="213857"/>
                </a:move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ubicBezTo>
                  <a:pt x="0" y="114712"/>
                  <a:pt x="23706" y="87471"/>
                  <a:pt x="54821" y="81957"/>
                </a:cubicBezTo>
                <a:cubicBezTo>
                  <a:pt x="66082" y="34692"/>
                  <a:pt x="108500" y="0"/>
                  <a:pt x="158834" y="0"/>
                </a:cubicBezTo>
                <a:cubicBezTo>
                  <a:pt x="193749" y="0"/>
                  <a:pt x="225710" y="16679"/>
                  <a:pt x="245607" y="44428"/>
                </a:cubicBezTo>
                <a:cubicBezTo>
                  <a:pt x="249004" y="44005"/>
                  <a:pt x="252412" y="43793"/>
                  <a:pt x="255841" y="43793"/>
                </a:cubicBezTo>
                <a:cubicBezTo>
                  <a:pt x="302715" y="43793"/>
                  <a:pt x="340867" y="81946"/>
                  <a:pt x="340867" y="128820"/>
                </a:cubicBezTo>
                <a:cubicBezTo>
                  <a:pt x="340867" y="175704"/>
                  <a:pt x="302715" y="213857"/>
                  <a:pt x="255841" y="213857"/>
                </a:cubicBezTo>
                <a:close/>
                <a:moveTo>
                  <a:pt x="66463" y="123264"/>
                </a:moveTo>
                <a:cubicBezTo>
                  <a:pt x="53149" y="123264"/>
                  <a:pt x="42333" y="134080"/>
                  <a:pt x="42333" y="147383"/>
                </a:cubicBezTo>
                <a:cubicBezTo>
                  <a:pt x="42333" y="160697"/>
                  <a:pt x="53149" y="171524"/>
                  <a:pt x="66463" y="171524"/>
                </a:cubicBezTo>
                <a:lnTo>
                  <a:pt x="255841" y="171524"/>
                </a:lnTo>
                <a:cubicBezTo>
                  <a:pt x="279378" y="171524"/>
                  <a:pt x="298534" y="152368"/>
                  <a:pt x="298534" y="128820"/>
                </a:cubicBezTo>
                <a:cubicBezTo>
                  <a:pt x="298534" y="105282"/>
                  <a:pt x="279378" y="86127"/>
                  <a:pt x="255841" y="86127"/>
                </a:cubicBezTo>
                <a:cubicBezTo>
                  <a:pt x="251280" y="86127"/>
                  <a:pt x="246676" y="86889"/>
                  <a:pt x="242178" y="88413"/>
                </a:cubicBezTo>
                <a:lnTo>
                  <a:pt x="224789" y="94265"/>
                </a:lnTo>
                <a:lnTo>
                  <a:pt x="216524" y="77882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43" y="42333"/>
                  <a:pt x="96001" y="69278"/>
                  <a:pt x="94318" y="103684"/>
                </a:cubicBezTo>
                <a:lnTo>
                  <a:pt x="93154" y="127063"/>
                </a:lnTo>
                <a:lnTo>
                  <a:pt x="70008" y="123570"/>
                </a:lnTo>
                <a:cubicBezTo>
                  <a:pt x="68855" y="123401"/>
                  <a:pt x="67669" y="123264"/>
                  <a:pt x="66463" y="1232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381" name="Google Shape;381;p25"/>
          <p:cNvSpPr/>
          <p:nvPr/>
        </p:nvSpPr>
        <p:spPr>
          <a:xfrm>
            <a:off x="6138183" y="4663221"/>
            <a:ext cx="204461" cy="20445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27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27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382" name="Google Shape;382;p25"/>
          <p:cNvSpPr/>
          <p:nvPr/>
        </p:nvSpPr>
        <p:spPr>
          <a:xfrm>
            <a:off x="4312974" y="4603367"/>
            <a:ext cx="259059" cy="162531"/>
          </a:xfrm>
          <a:custGeom>
            <a:avLst/>
            <a:gdLst/>
            <a:ahLst/>
            <a:cxnLst/>
            <a:rect l="l" t="t" r="r" b="b"/>
            <a:pathLst>
              <a:path w="340867" h="213857" extrusionOk="0">
                <a:moveTo>
                  <a:pt x="255841" y="213857"/>
                </a:move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ubicBezTo>
                  <a:pt x="0" y="114712"/>
                  <a:pt x="23706" y="87471"/>
                  <a:pt x="54821" y="81957"/>
                </a:cubicBezTo>
                <a:cubicBezTo>
                  <a:pt x="66082" y="34692"/>
                  <a:pt x="108500" y="0"/>
                  <a:pt x="158834" y="0"/>
                </a:cubicBezTo>
                <a:cubicBezTo>
                  <a:pt x="193749" y="0"/>
                  <a:pt x="225710" y="16679"/>
                  <a:pt x="245607" y="44428"/>
                </a:cubicBezTo>
                <a:cubicBezTo>
                  <a:pt x="249004" y="44005"/>
                  <a:pt x="252412" y="43793"/>
                  <a:pt x="255841" y="43793"/>
                </a:cubicBezTo>
                <a:cubicBezTo>
                  <a:pt x="302715" y="43793"/>
                  <a:pt x="340867" y="81946"/>
                  <a:pt x="340867" y="128820"/>
                </a:cubicBezTo>
                <a:cubicBezTo>
                  <a:pt x="340867" y="175704"/>
                  <a:pt x="302715" y="213857"/>
                  <a:pt x="255841" y="213857"/>
                </a:cubicBezTo>
                <a:close/>
                <a:moveTo>
                  <a:pt x="66463" y="123264"/>
                </a:moveTo>
                <a:cubicBezTo>
                  <a:pt x="53149" y="123264"/>
                  <a:pt x="42333" y="134080"/>
                  <a:pt x="42333" y="147383"/>
                </a:cubicBezTo>
                <a:cubicBezTo>
                  <a:pt x="42333" y="160697"/>
                  <a:pt x="53149" y="171524"/>
                  <a:pt x="66463" y="171524"/>
                </a:cubicBezTo>
                <a:lnTo>
                  <a:pt x="255841" y="171524"/>
                </a:lnTo>
                <a:cubicBezTo>
                  <a:pt x="279378" y="171524"/>
                  <a:pt x="298534" y="152368"/>
                  <a:pt x="298534" y="128820"/>
                </a:cubicBezTo>
                <a:cubicBezTo>
                  <a:pt x="298534" y="105282"/>
                  <a:pt x="279378" y="86127"/>
                  <a:pt x="255841" y="86127"/>
                </a:cubicBezTo>
                <a:cubicBezTo>
                  <a:pt x="251280" y="86127"/>
                  <a:pt x="246676" y="86889"/>
                  <a:pt x="242178" y="88413"/>
                </a:cubicBezTo>
                <a:lnTo>
                  <a:pt x="224789" y="94265"/>
                </a:lnTo>
                <a:lnTo>
                  <a:pt x="216524" y="77882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43" y="42333"/>
                  <a:pt x="96001" y="69278"/>
                  <a:pt x="94318" y="103684"/>
                </a:cubicBezTo>
                <a:lnTo>
                  <a:pt x="93154" y="127063"/>
                </a:lnTo>
                <a:lnTo>
                  <a:pt x="70008" y="123570"/>
                </a:lnTo>
                <a:cubicBezTo>
                  <a:pt x="68855" y="123401"/>
                  <a:pt x="67669" y="123264"/>
                  <a:pt x="66463" y="1232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383" name="Google Shape;383;p25"/>
          <p:cNvSpPr/>
          <p:nvPr/>
        </p:nvSpPr>
        <p:spPr>
          <a:xfrm>
            <a:off x="350228" y="1558014"/>
            <a:ext cx="259059" cy="162531"/>
          </a:xfrm>
          <a:custGeom>
            <a:avLst/>
            <a:gdLst/>
            <a:ahLst/>
            <a:cxnLst/>
            <a:rect l="l" t="t" r="r" b="b"/>
            <a:pathLst>
              <a:path w="340867" h="213857" extrusionOk="0">
                <a:moveTo>
                  <a:pt x="255841" y="213857"/>
                </a:move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ubicBezTo>
                  <a:pt x="0" y="114712"/>
                  <a:pt x="23706" y="87471"/>
                  <a:pt x="54821" y="81957"/>
                </a:cubicBezTo>
                <a:cubicBezTo>
                  <a:pt x="66082" y="34692"/>
                  <a:pt x="108500" y="0"/>
                  <a:pt x="158834" y="0"/>
                </a:cubicBezTo>
                <a:cubicBezTo>
                  <a:pt x="193749" y="0"/>
                  <a:pt x="225710" y="16679"/>
                  <a:pt x="245607" y="44428"/>
                </a:cubicBezTo>
                <a:cubicBezTo>
                  <a:pt x="249004" y="44005"/>
                  <a:pt x="252412" y="43793"/>
                  <a:pt x="255841" y="43793"/>
                </a:cubicBezTo>
                <a:cubicBezTo>
                  <a:pt x="302715" y="43793"/>
                  <a:pt x="340867" y="81946"/>
                  <a:pt x="340867" y="128820"/>
                </a:cubicBezTo>
                <a:cubicBezTo>
                  <a:pt x="340867" y="175704"/>
                  <a:pt x="302715" y="213857"/>
                  <a:pt x="255841" y="213857"/>
                </a:cubicBezTo>
                <a:close/>
                <a:moveTo>
                  <a:pt x="66463" y="123264"/>
                </a:moveTo>
                <a:cubicBezTo>
                  <a:pt x="53149" y="123264"/>
                  <a:pt x="42333" y="134080"/>
                  <a:pt x="42333" y="147383"/>
                </a:cubicBezTo>
                <a:cubicBezTo>
                  <a:pt x="42333" y="160697"/>
                  <a:pt x="53149" y="171524"/>
                  <a:pt x="66463" y="171524"/>
                </a:cubicBezTo>
                <a:lnTo>
                  <a:pt x="255841" y="171524"/>
                </a:lnTo>
                <a:cubicBezTo>
                  <a:pt x="279378" y="171524"/>
                  <a:pt x="298534" y="152368"/>
                  <a:pt x="298534" y="128820"/>
                </a:cubicBezTo>
                <a:cubicBezTo>
                  <a:pt x="298534" y="105282"/>
                  <a:pt x="279378" y="86127"/>
                  <a:pt x="255841" y="86127"/>
                </a:cubicBezTo>
                <a:cubicBezTo>
                  <a:pt x="251280" y="86127"/>
                  <a:pt x="246676" y="86889"/>
                  <a:pt x="242178" y="88413"/>
                </a:cubicBezTo>
                <a:lnTo>
                  <a:pt x="224789" y="94265"/>
                </a:lnTo>
                <a:lnTo>
                  <a:pt x="216524" y="77882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43" y="42333"/>
                  <a:pt x="96001" y="69278"/>
                  <a:pt x="94318" y="103684"/>
                </a:cubicBezTo>
                <a:lnTo>
                  <a:pt x="93154" y="127063"/>
                </a:lnTo>
                <a:lnTo>
                  <a:pt x="70008" y="123570"/>
                </a:lnTo>
                <a:cubicBezTo>
                  <a:pt x="68855" y="123401"/>
                  <a:pt x="67669" y="123264"/>
                  <a:pt x="66463" y="1232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384" name="Google Shape;384;p25"/>
          <p:cNvSpPr/>
          <p:nvPr/>
        </p:nvSpPr>
        <p:spPr>
          <a:xfrm>
            <a:off x="8644571" y="2081396"/>
            <a:ext cx="204461" cy="20445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27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27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385" name="Google Shape;385;p25"/>
          <p:cNvSpPr/>
          <p:nvPr/>
        </p:nvSpPr>
        <p:spPr>
          <a:xfrm>
            <a:off x="311696" y="3084771"/>
            <a:ext cx="204461" cy="20445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27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27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386" name="Google Shape;386;p25"/>
          <p:cNvSpPr/>
          <p:nvPr/>
        </p:nvSpPr>
        <p:spPr>
          <a:xfrm>
            <a:off x="2308996" y="4663221"/>
            <a:ext cx="204461" cy="20445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27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27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387" name="Google Shape;387;p25"/>
          <p:cNvSpPr/>
          <p:nvPr/>
        </p:nvSpPr>
        <p:spPr>
          <a:xfrm>
            <a:off x="516153" y="4518164"/>
            <a:ext cx="259059" cy="162531"/>
          </a:xfrm>
          <a:custGeom>
            <a:avLst/>
            <a:gdLst/>
            <a:ahLst/>
            <a:cxnLst/>
            <a:rect l="l" t="t" r="r" b="b"/>
            <a:pathLst>
              <a:path w="340867" h="213857" extrusionOk="0">
                <a:moveTo>
                  <a:pt x="255841" y="213857"/>
                </a:move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ubicBezTo>
                  <a:pt x="0" y="114712"/>
                  <a:pt x="23706" y="87471"/>
                  <a:pt x="54821" y="81957"/>
                </a:cubicBezTo>
                <a:cubicBezTo>
                  <a:pt x="66082" y="34692"/>
                  <a:pt x="108500" y="0"/>
                  <a:pt x="158834" y="0"/>
                </a:cubicBezTo>
                <a:cubicBezTo>
                  <a:pt x="193749" y="0"/>
                  <a:pt x="225710" y="16679"/>
                  <a:pt x="245607" y="44428"/>
                </a:cubicBezTo>
                <a:cubicBezTo>
                  <a:pt x="249004" y="44005"/>
                  <a:pt x="252412" y="43793"/>
                  <a:pt x="255841" y="43793"/>
                </a:cubicBezTo>
                <a:cubicBezTo>
                  <a:pt x="302715" y="43793"/>
                  <a:pt x="340867" y="81946"/>
                  <a:pt x="340867" y="128820"/>
                </a:cubicBezTo>
                <a:cubicBezTo>
                  <a:pt x="340867" y="175704"/>
                  <a:pt x="302715" y="213857"/>
                  <a:pt x="255841" y="213857"/>
                </a:cubicBezTo>
                <a:close/>
                <a:moveTo>
                  <a:pt x="66463" y="123264"/>
                </a:moveTo>
                <a:cubicBezTo>
                  <a:pt x="53149" y="123264"/>
                  <a:pt x="42333" y="134080"/>
                  <a:pt x="42333" y="147383"/>
                </a:cubicBezTo>
                <a:cubicBezTo>
                  <a:pt x="42333" y="160697"/>
                  <a:pt x="53149" y="171524"/>
                  <a:pt x="66463" y="171524"/>
                </a:cubicBezTo>
                <a:lnTo>
                  <a:pt x="255841" y="171524"/>
                </a:lnTo>
                <a:cubicBezTo>
                  <a:pt x="279378" y="171524"/>
                  <a:pt x="298534" y="152368"/>
                  <a:pt x="298534" y="128820"/>
                </a:cubicBezTo>
                <a:cubicBezTo>
                  <a:pt x="298534" y="105282"/>
                  <a:pt x="279378" y="86127"/>
                  <a:pt x="255841" y="86127"/>
                </a:cubicBezTo>
                <a:cubicBezTo>
                  <a:pt x="251280" y="86127"/>
                  <a:pt x="246676" y="86889"/>
                  <a:pt x="242178" y="88413"/>
                </a:cubicBezTo>
                <a:lnTo>
                  <a:pt x="224789" y="94265"/>
                </a:lnTo>
                <a:lnTo>
                  <a:pt x="216524" y="77882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43" y="42333"/>
                  <a:pt x="96001" y="69278"/>
                  <a:pt x="94318" y="103684"/>
                </a:cubicBezTo>
                <a:lnTo>
                  <a:pt x="93154" y="127063"/>
                </a:lnTo>
                <a:lnTo>
                  <a:pt x="70008" y="123570"/>
                </a:lnTo>
                <a:cubicBezTo>
                  <a:pt x="68855" y="123401"/>
                  <a:pt x="67669" y="123264"/>
                  <a:pt x="66463" y="1232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3">
    <p:bg>
      <p:bgPr>
        <a:solidFill>
          <a:schemeClr val="dk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27"/>
          <p:cNvGrpSpPr/>
          <p:nvPr/>
        </p:nvGrpSpPr>
        <p:grpSpPr>
          <a:xfrm>
            <a:off x="262135" y="188414"/>
            <a:ext cx="8616641" cy="4708323"/>
            <a:chOff x="262135" y="188414"/>
            <a:chExt cx="8616641" cy="4708323"/>
          </a:xfrm>
        </p:grpSpPr>
        <p:grpSp>
          <p:nvGrpSpPr>
            <p:cNvPr id="417" name="Google Shape;417;p27"/>
            <p:cNvGrpSpPr/>
            <p:nvPr/>
          </p:nvGrpSpPr>
          <p:grpSpPr>
            <a:xfrm>
              <a:off x="262135" y="188414"/>
              <a:ext cx="8616641" cy="4708323"/>
              <a:chOff x="262135" y="188414"/>
              <a:chExt cx="8616641" cy="4708323"/>
            </a:xfrm>
          </p:grpSpPr>
          <p:sp>
            <p:nvSpPr>
              <p:cNvPr id="418" name="Google Shape;418;p27"/>
              <p:cNvSpPr/>
              <p:nvPr/>
            </p:nvSpPr>
            <p:spPr>
              <a:xfrm>
                <a:off x="7066541" y="467063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70"/>
                      <a:pt x="157257" y="269017"/>
                      <a:pt x="134514" y="269017"/>
                    </a:cubicBezTo>
                    <a:cubicBezTo>
                      <a:pt x="111770" y="269017"/>
                      <a:pt x="93323" y="250570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2944366" y="469430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79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79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70"/>
                      <a:pt x="157257" y="269017"/>
                      <a:pt x="134514" y="269017"/>
                    </a:cubicBezTo>
                    <a:cubicBezTo>
                      <a:pt x="111770" y="269017"/>
                      <a:pt x="93323" y="250570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4892693" y="459860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428" name="Google Shape;428;p27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sp>
          <p:nvSpPr>
            <p:cNvPr id="429" name="Google Shape;429;p27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430" name="Google Shape;430;p27"/>
          <p:cNvSpPr txBox="1">
            <a:spLocks noGrp="1"/>
          </p:cNvSpPr>
          <p:nvPr>
            <p:ph type="subTitle" idx="1"/>
          </p:nvPr>
        </p:nvSpPr>
        <p:spPr>
          <a:xfrm>
            <a:off x="697650" y="3303119"/>
            <a:ext cx="16458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27"/>
          <p:cNvSpPr txBox="1">
            <a:spLocks noGrp="1"/>
          </p:cNvSpPr>
          <p:nvPr>
            <p:ph type="title"/>
          </p:nvPr>
        </p:nvSpPr>
        <p:spPr>
          <a:xfrm>
            <a:off x="807250" y="740664"/>
            <a:ext cx="7374000" cy="5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2" name="Google Shape;432;p27"/>
          <p:cNvSpPr txBox="1">
            <a:spLocks noGrp="1"/>
          </p:cNvSpPr>
          <p:nvPr>
            <p:ph type="subTitle" idx="2"/>
          </p:nvPr>
        </p:nvSpPr>
        <p:spPr>
          <a:xfrm>
            <a:off x="2725833" y="3303119"/>
            <a:ext cx="16458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3" name="Google Shape;433;p27"/>
          <p:cNvSpPr txBox="1">
            <a:spLocks noGrp="1"/>
          </p:cNvSpPr>
          <p:nvPr>
            <p:ph type="subTitle" idx="3"/>
          </p:nvPr>
        </p:nvSpPr>
        <p:spPr>
          <a:xfrm>
            <a:off x="4744280" y="3303119"/>
            <a:ext cx="16458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4" name="Google Shape;434;p27"/>
          <p:cNvSpPr txBox="1">
            <a:spLocks noGrp="1"/>
          </p:cNvSpPr>
          <p:nvPr>
            <p:ph type="subTitle" idx="4"/>
          </p:nvPr>
        </p:nvSpPr>
        <p:spPr>
          <a:xfrm>
            <a:off x="794217" y="2747575"/>
            <a:ext cx="14394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35" name="Google Shape;435;p27"/>
          <p:cNvSpPr txBox="1">
            <a:spLocks noGrp="1"/>
          </p:cNvSpPr>
          <p:nvPr>
            <p:ph type="subTitle" idx="5"/>
          </p:nvPr>
        </p:nvSpPr>
        <p:spPr>
          <a:xfrm>
            <a:off x="2829317" y="2747575"/>
            <a:ext cx="14355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36" name="Google Shape;436;p27"/>
          <p:cNvSpPr txBox="1">
            <a:spLocks noGrp="1"/>
          </p:cNvSpPr>
          <p:nvPr>
            <p:ph type="subTitle" idx="6"/>
          </p:nvPr>
        </p:nvSpPr>
        <p:spPr>
          <a:xfrm>
            <a:off x="4851408" y="2747575"/>
            <a:ext cx="14388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37" name="Google Shape;437;p27"/>
          <p:cNvSpPr txBox="1">
            <a:spLocks noGrp="1"/>
          </p:cNvSpPr>
          <p:nvPr>
            <p:ph type="subTitle" idx="7"/>
          </p:nvPr>
        </p:nvSpPr>
        <p:spPr>
          <a:xfrm>
            <a:off x="6775848" y="3303119"/>
            <a:ext cx="16458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8" name="Google Shape;438;p27"/>
          <p:cNvSpPr txBox="1">
            <a:spLocks noGrp="1"/>
          </p:cNvSpPr>
          <p:nvPr>
            <p:ph type="subTitle" idx="8"/>
          </p:nvPr>
        </p:nvSpPr>
        <p:spPr>
          <a:xfrm>
            <a:off x="6876800" y="2747575"/>
            <a:ext cx="14394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1_Four Columns">
    <p:bg>
      <p:bgPr>
        <a:solidFill>
          <a:schemeClr val="dk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27"/>
          <p:cNvGrpSpPr/>
          <p:nvPr/>
        </p:nvGrpSpPr>
        <p:grpSpPr>
          <a:xfrm>
            <a:off x="262135" y="188414"/>
            <a:ext cx="8616641" cy="4708323"/>
            <a:chOff x="262135" y="188414"/>
            <a:chExt cx="8616641" cy="4708323"/>
          </a:xfrm>
        </p:grpSpPr>
        <p:grpSp>
          <p:nvGrpSpPr>
            <p:cNvPr id="417" name="Google Shape;417;p27"/>
            <p:cNvGrpSpPr/>
            <p:nvPr/>
          </p:nvGrpSpPr>
          <p:grpSpPr>
            <a:xfrm>
              <a:off x="262135" y="188414"/>
              <a:ext cx="8616641" cy="4708323"/>
              <a:chOff x="262135" y="188414"/>
              <a:chExt cx="8616641" cy="4708323"/>
            </a:xfrm>
          </p:grpSpPr>
          <p:sp>
            <p:nvSpPr>
              <p:cNvPr id="418" name="Google Shape;418;p27"/>
              <p:cNvSpPr/>
              <p:nvPr/>
            </p:nvSpPr>
            <p:spPr>
              <a:xfrm>
                <a:off x="7066541" y="467063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70"/>
                      <a:pt x="157257" y="269017"/>
                      <a:pt x="134514" y="269017"/>
                    </a:cubicBezTo>
                    <a:cubicBezTo>
                      <a:pt x="111770" y="269017"/>
                      <a:pt x="93323" y="250570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2944366" y="469430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79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79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70"/>
                      <a:pt x="157257" y="269017"/>
                      <a:pt x="134514" y="269017"/>
                    </a:cubicBezTo>
                    <a:cubicBezTo>
                      <a:pt x="111770" y="269017"/>
                      <a:pt x="93323" y="250570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4892693" y="459860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428" name="Google Shape;428;p27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sp>
          <p:nvSpPr>
            <p:cNvPr id="429" name="Google Shape;429;p27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430" name="Google Shape;430;p27"/>
          <p:cNvSpPr txBox="1">
            <a:spLocks noGrp="1"/>
          </p:cNvSpPr>
          <p:nvPr>
            <p:ph type="subTitle" idx="1"/>
          </p:nvPr>
        </p:nvSpPr>
        <p:spPr>
          <a:xfrm>
            <a:off x="697650" y="3303119"/>
            <a:ext cx="16458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27"/>
          <p:cNvSpPr txBox="1">
            <a:spLocks noGrp="1"/>
          </p:cNvSpPr>
          <p:nvPr>
            <p:ph type="title"/>
          </p:nvPr>
        </p:nvSpPr>
        <p:spPr>
          <a:xfrm>
            <a:off x="807250" y="740664"/>
            <a:ext cx="7374000" cy="5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2" name="Google Shape;432;p27"/>
          <p:cNvSpPr txBox="1">
            <a:spLocks noGrp="1"/>
          </p:cNvSpPr>
          <p:nvPr>
            <p:ph type="subTitle" idx="2"/>
          </p:nvPr>
        </p:nvSpPr>
        <p:spPr>
          <a:xfrm>
            <a:off x="2725833" y="3303119"/>
            <a:ext cx="16458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3" name="Google Shape;433;p27"/>
          <p:cNvSpPr txBox="1">
            <a:spLocks noGrp="1"/>
          </p:cNvSpPr>
          <p:nvPr>
            <p:ph type="subTitle" idx="3"/>
          </p:nvPr>
        </p:nvSpPr>
        <p:spPr>
          <a:xfrm>
            <a:off x="4744280" y="3303119"/>
            <a:ext cx="16458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4" name="Google Shape;434;p27"/>
          <p:cNvSpPr txBox="1">
            <a:spLocks noGrp="1"/>
          </p:cNvSpPr>
          <p:nvPr>
            <p:ph type="subTitle" idx="4"/>
          </p:nvPr>
        </p:nvSpPr>
        <p:spPr>
          <a:xfrm>
            <a:off x="794217" y="2747575"/>
            <a:ext cx="14394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35" name="Google Shape;435;p27"/>
          <p:cNvSpPr txBox="1">
            <a:spLocks noGrp="1"/>
          </p:cNvSpPr>
          <p:nvPr>
            <p:ph type="subTitle" idx="5"/>
          </p:nvPr>
        </p:nvSpPr>
        <p:spPr>
          <a:xfrm>
            <a:off x="2829317" y="2747575"/>
            <a:ext cx="14355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36" name="Google Shape;436;p27"/>
          <p:cNvSpPr txBox="1">
            <a:spLocks noGrp="1"/>
          </p:cNvSpPr>
          <p:nvPr>
            <p:ph type="subTitle" idx="6"/>
          </p:nvPr>
        </p:nvSpPr>
        <p:spPr>
          <a:xfrm>
            <a:off x="4851408" y="2747575"/>
            <a:ext cx="14388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37" name="Google Shape;437;p27"/>
          <p:cNvSpPr txBox="1">
            <a:spLocks noGrp="1"/>
          </p:cNvSpPr>
          <p:nvPr>
            <p:ph type="subTitle" idx="7"/>
          </p:nvPr>
        </p:nvSpPr>
        <p:spPr>
          <a:xfrm>
            <a:off x="6775848" y="3303119"/>
            <a:ext cx="16458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8" name="Google Shape;438;p27"/>
          <p:cNvSpPr txBox="1">
            <a:spLocks noGrp="1"/>
          </p:cNvSpPr>
          <p:nvPr>
            <p:ph type="subTitle" idx="8"/>
          </p:nvPr>
        </p:nvSpPr>
        <p:spPr>
          <a:xfrm>
            <a:off x="6876800" y="2747575"/>
            <a:ext cx="14394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4549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39150" y="740664"/>
            <a:ext cx="726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" name="Google Shape;58;p5"/>
          <p:cNvGrpSpPr/>
          <p:nvPr/>
        </p:nvGrpSpPr>
        <p:grpSpPr>
          <a:xfrm>
            <a:off x="262135" y="188414"/>
            <a:ext cx="8616641" cy="4708323"/>
            <a:chOff x="262135" y="188414"/>
            <a:chExt cx="8616641" cy="4708323"/>
          </a:xfrm>
        </p:grpSpPr>
        <p:grpSp>
          <p:nvGrpSpPr>
            <p:cNvPr id="59" name="Google Shape;59;p5"/>
            <p:cNvGrpSpPr/>
            <p:nvPr/>
          </p:nvGrpSpPr>
          <p:grpSpPr>
            <a:xfrm>
              <a:off x="262135" y="188414"/>
              <a:ext cx="8616641" cy="4708323"/>
              <a:chOff x="262135" y="188414"/>
              <a:chExt cx="8616641" cy="4708323"/>
            </a:xfrm>
          </p:grpSpPr>
          <p:sp>
            <p:nvSpPr>
              <p:cNvPr id="60" name="Google Shape;60;p5"/>
              <p:cNvSpPr/>
              <p:nvPr/>
            </p:nvSpPr>
            <p:spPr>
              <a:xfrm>
                <a:off x="7066541" y="467063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70"/>
                      <a:pt x="157257" y="269017"/>
                      <a:pt x="134514" y="269017"/>
                    </a:cubicBezTo>
                    <a:cubicBezTo>
                      <a:pt x="111770" y="269017"/>
                      <a:pt x="93323" y="250570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>
                <a:off x="2944366" y="469430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79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79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70"/>
                      <a:pt x="157257" y="269017"/>
                      <a:pt x="134514" y="269017"/>
                    </a:cubicBezTo>
                    <a:cubicBezTo>
                      <a:pt x="111770" y="269017"/>
                      <a:pt x="93323" y="250570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4892693" y="459860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70" name="Google Shape;70;p5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sp>
          <p:nvSpPr>
            <p:cNvPr id="71" name="Google Shape;71;p5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72" name="Google Shape;72;p5"/>
          <p:cNvSpPr txBox="1">
            <a:spLocks noGrp="1"/>
          </p:cNvSpPr>
          <p:nvPr>
            <p:ph type="subTitle" idx="1"/>
          </p:nvPr>
        </p:nvSpPr>
        <p:spPr>
          <a:xfrm>
            <a:off x="1164300" y="2299108"/>
            <a:ext cx="32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2"/>
          </p:nvPr>
        </p:nvSpPr>
        <p:spPr>
          <a:xfrm>
            <a:off x="4792288" y="2299108"/>
            <a:ext cx="32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3"/>
          </p:nvPr>
        </p:nvSpPr>
        <p:spPr>
          <a:xfrm>
            <a:off x="1419875" y="3017108"/>
            <a:ext cx="27924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115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4"/>
          </p:nvPr>
        </p:nvSpPr>
        <p:spPr>
          <a:xfrm>
            <a:off x="5000500" y="3017108"/>
            <a:ext cx="27924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11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100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39150" y="740664"/>
            <a:ext cx="726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" name="Google Shape;58;p5"/>
          <p:cNvGrpSpPr/>
          <p:nvPr/>
        </p:nvGrpSpPr>
        <p:grpSpPr>
          <a:xfrm>
            <a:off x="262135" y="188414"/>
            <a:ext cx="8616641" cy="4708323"/>
            <a:chOff x="262135" y="188414"/>
            <a:chExt cx="8616641" cy="4708323"/>
          </a:xfrm>
        </p:grpSpPr>
        <p:grpSp>
          <p:nvGrpSpPr>
            <p:cNvPr id="59" name="Google Shape;59;p5"/>
            <p:cNvGrpSpPr/>
            <p:nvPr/>
          </p:nvGrpSpPr>
          <p:grpSpPr>
            <a:xfrm>
              <a:off x="262135" y="188414"/>
              <a:ext cx="8616641" cy="4708323"/>
              <a:chOff x="262135" y="188414"/>
              <a:chExt cx="8616641" cy="4708323"/>
            </a:xfrm>
          </p:grpSpPr>
          <p:sp>
            <p:nvSpPr>
              <p:cNvPr id="60" name="Google Shape;60;p5"/>
              <p:cNvSpPr/>
              <p:nvPr/>
            </p:nvSpPr>
            <p:spPr>
              <a:xfrm>
                <a:off x="7066541" y="467063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70"/>
                      <a:pt x="157257" y="269017"/>
                      <a:pt x="134514" y="269017"/>
                    </a:cubicBezTo>
                    <a:cubicBezTo>
                      <a:pt x="111770" y="269017"/>
                      <a:pt x="93323" y="250570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>
                <a:off x="2944366" y="469430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79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79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70"/>
                      <a:pt x="157257" y="269017"/>
                      <a:pt x="134514" y="269017"/>
                    </a:cubicBezTo>
                    <a:cubicBezTo>
                      <a:pt x="111770" y="269017"/>
                      <a:pt x="93323" y="250570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4892693" y="459860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70" name="Google Shape;70;p5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sp>
          <p:nvSpPr>
            <p:cNvPr id="71" name="Google Shape;71;p5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72" name="Google Shape;72;p5"/>
          <p:cNvSpPr txBox="1">
            <a:spLocks noGrp="1"/>
          </p:cNvSpPr>
          <p:nvPr>
            <p:ph type="subTitle" idx="1"/>
          </p:nvPr>
        </p:nvSpPr>
        <p:spPr>
          <a:xfrm>
            <a:off x="1164300" y="2299108"/>
            <a:ext cx="32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2"/>
          </p:nvPr>
        </p:nvSpPr>
        <p:spPr>
          <a:xfrm>
            <a:off x="4792288" y="2299108"/>
            <a:ext cx="32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3"/>
          </p:nvPr>
        </p:nvSpPr>
        <p:spPr>
          <a:xfrm>
            <a:off x="1419875" y="3017108"/>
            <a:ext cx="27924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115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4"/>
          </p:nvPr>
        </p:nvSpPr>
        <p:spPr>
          <a:xfrm>
            <a:off x="5000500" y="3017108"/>
            <a:ext cx="27924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11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3196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39150" y="740664"/>
            <a:ext cx="726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" name="Google Shape;58;p5"/>
          <p:cNvGrpSpPr/>
          <p:nvPr/>
        </p:nvGrpSpPr>
        <p:grpSpPr>
          <a:xfrm>
            <a:off x="262135" y="188414"/>
            <a:ext cx="8616641" cy="4708323"/>
            <a:chOff x="262135" y="188414"/>
            <a:chExt cx="8616641" cy="4708323"/>
          </a:xfrm>
        </p:grpSpPr>
        <p:grpSp>
          <p:nvGrpSpPr>
            <p:cNvPr id="59" name="Google Shape;59;p5"/>
            <p:cNvGrpSpPr/>
            <p:nvPr/>
          </p:nvGrpSpPr>
          <p:grpSpPr>
            <a:xfrm>
              <a:off x="262135" y="188414"/>
              <a:ext cx="8616641" cy="4708323"/>
              <a:chOff x="262135" y="188414"/>
              <a:chExt cx="8616641" cy="4708323"/>
            </a:xfrm>
          </p:grpSpPr>
          <p:sp>
            <p:nvSpPr>
              <p:cNvPr id="60" name="Google Shape;60;p5"/>
              <p:cNvSpPr/>
              <p:nvPr/>
            </p:nvSpPr>
            <p:spPr>
              <a:xfrm>
                <a:off x="7066541" y="467063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70"/>
                      <a:pt x="157257" y="269017"/>
                      <a:pt x="134514" y="269017"/>
                    </a:cubicBezTo>
                    <a:cubicBezTo>
                      <a:pt x="111770" y="269017"/>
                      <a:pt x="93323" y="250570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>
                <a:off x="2944366" y="469430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79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79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70"/>
                      <a:pt x="157257" y="269017"/>
                      <a:pt x="134514" y="269017"/>
                    </a:cubicBezTo>
                    <a:cubicBezTo>
                      <a:pt x="111770" y="269017"/>
                      <a:pt x="93323" y="250570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4892693" y="459860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70" name="Google Shape;70;p5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sp>
          <p:nvSpPr>
            <p:cNvPr id="71" name="Google Shape;71;p5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72" name="Google Shape;72;p5"/>
          <p:cNvSpPr txBox="1">
            <a:spLocks noGrp="1"/>
          </p:cNvSpPr>
          <p:nvPr>
            <p:ph type="subTitle" idx="1"/>
          </p:nvPr>
        </p:nvSpPr>
        <p:spPr>
          <a:xfrm>
            <a:off x="1164300" y="2299108"/>
            <a:ext cx="32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2"/>
          </p:nvPr>
        </p:nvSpPr>
        <p:spPr>
          <a:xfrm>
            <a:off x="4792288" y="2299108"/>
            <a:ext cx="32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3"/>
          </p:nvPr>
        </p:nvSpPr>
        <p:spPr>
          <a:xfrm>
            <a:off x="1419875" y="3017108"/>
            <a:ext cx="27924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115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4"/>
          </p:nvPr>
        </p:nvSpPr>
        <p:spPr>
          <a:xfrm>
            <a:off x="5000500" y="3017108"/>
            <a:ext cx="27924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11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9460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39150" y="740664"/>
            <a:ext cx="726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" name="Google Shape;58;p5"/>
          <p:cNvGrpSpPr/>
          <p:nvPr/>
        </p:nvGrpSpPr>
        <p:grpSpPr>
          <a:xfrm>
            <a:off x="262135" y="188414"/>
            <a:ext cx="8616641" cy="4708323"/>
            <a:chOff x="262135" y="188414"/>
            <a:chExt cx="8616641" cy="4708323"/>
          </a:xfrm>
        </p:grpSpPr>
        <p:grpSp>
          <p:nvGrpSpPr>
            <p:cNvPr id="59" name="Google Shape;59;p5"/>
            <p:cNvGrpSpPr/>
            <p:nvPr/>
          </p:nvGrpSpPr>
          <p:grpSpPr>
            <a:xfrm>
              <a:off x="262135" y="188414"/>
              <a:ext cx="8616641" cy="4708323"/>
              <a:chOff x="262135" y="188414"/>
              <a:chExt cx="8616641" cy="4708323"/>
            </a:xfrm>
          </p:grpSpPr>
          <p:sp>
            <p:nvSpPr>
              <p:cNvPr id="60" name="Google Shape;60;p5"/>
              <p:cNvSpPr/>
              <p:nvPr/>
            </p:nvSpPr>
            <p:spPr>
              <a:xfrm>
                <a:off x="7066541" y="467063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70"/>
                      <a:pt x="157257" y="269017"/>
                      <a:pt x="134514" y="269017"/>
                    </a:cubicBezTo>
                    <a:cubicBezTo>
                      <a:pt x="111770" y="269017"/>
                      <a:pt x="93323" y="250570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>
                <a:off x="2944366" y="469430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79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79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70"/>
                      <a:pt x="157257" y="269017"/>
                      <a:pt x="134514" y="269017"/>
                    </a:cubicBezTo>
                    <a:cubicBezTo>
                      <a:pt x="111770" y="269017"/>
                      <a:pt x="93323" y="250570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4892693" y="459860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70" name="Google Shape;70;p5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sp>
          <p:nvSpPr>
            <p:cNvPr id="71" name="Google Shape;71;p5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72" name="Google Shape;72;p5"/>
          <p:cNvSpPr txBox="1">
            <a:spLocks noGrp="1"/>
          </p:cNvSpPr>
          <p:nvPr>
            <p:ph type="subTitle" idx="1"/>
          </p:nvPr>
        </p:nvSpPr>
        <p:spPr>
          <a:xfrm>
            <a:off x="1164300" y="2299108"/>
            <a:ext cx="32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2"/>
          </p:nvPr>
        </p:nvSpPr>
        <p:spPr>
          <a:xfrm>
            <a:off x="4792288" y="2299108"/>
            <a:ext cx="32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3"/>
          </p:nvPr>
        </p:nvSpPr>
        <p:spPr>
          <a:xfrm>
            <a:off x="1419875" y="3017108"/>
            <a:ext cx="27924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115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4"/>
          </p:nvPr>
        </p:nvSpPr>
        <p:spPr>
          <a:xfrm>
            <a:off x="5000500" y="3017108"/>
            <a:ext cx="27924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11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45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39150" y="740664"/>
            <a:ext cx="726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" name="Google Shape;58;p5"/>
          <p:cNvGrpSpPr/>
          <p:nvPr/>
        </p:nvGrpSpPr>
        <p:grpSpPr>
          <a:xfrm>
            <a:off x="262135" y="188414"/>
            <a:ext cx="8616641" cy="4708323"/>
            <a:chOff x="262135" y="188414"/>
            <a:chExt cx="8616641" cy="4708323"/>
          </a:xfrm>
        </p:grpSpPr>
        <p:grpSp>
          <p:nvGrpSpPr>
            <p:cNvPr id="59" name="Google Shape;59;p5"/>
            <p:cNvGrpSpPr/>
            <p:nvPr/>
          </p:nvGrpSpPr>
          <p:grpSpPr>
            <a:xfrm>
              <a:off x="262135" y="188414"/>
              <a:ext cx="8616641" cy="4708323"/>
              <a:chOff x="262135" y="188414"/>
              <a:chExt cx="8616641" cy="4708323"/>
            </a:xfrm>
          </p:grpSpPr>
          <p:sp>
            <p:nvSpPr>
              <p:cNvPr id="60" name="Google Shape;60;p5"/>
              <p:cNvSpPr/>
              <p:nvPr/>
            </p:nvSpPr>
            <p:spPr>
              <a:xfrm>
                <a:off x="7066541" y="467063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70"/>
                      <a:pt x="157257" y="269017"/>
                      <a:pt x="134514" y="269017"/>
                    </a:cubicBezTo>
                    <a:cubicBezTo>
                      <a:pt x="111770" y="269017"/>
                      <a:pt x="93323" y="250570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>
                <a:off x="2944366" y="469430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79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79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70"/>
                      <a:pt x="157257" y="269017"/>
                      <a:pt x="134514" y="269017"/>
                    </a:cubicBezTo>
                    <a:cubicBezTo>
                      <a:pt x="111770" y="269017"/>
                      <a:pt x="93323" y="250570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4892693" y="459860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70" name="Google Shape;70;p5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sp>
          <p:nvSpPr>
            <p:cNvPr id="71" name="Google Shape;71;p5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72" name="Google Shape;72;p5"/>
          <p:cNvSpPr txBox="1">
            <a:spLocks noGrp="1"/>
          </p:cNvSpPr>
          <p:nvPr>
            <p:ph type="subTitle" idx="1"/>
          </p:nvPr>
        </p:nvSpPr>
        <p:spPr>
          <a:xfrm>
            <a:off x="1164300" y="2299108"/>
            <a:ext cx="32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2"/>
          </p:nvPr>
        </p:nvSpPr>
        <p:spPr>
          <a:xfrm>
            <a:off x="4792288" y="2299108"/>
            <a:ext cx="32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3"/>
          </p:nvPr>
        </p:nvSpPr>
        <p:spPr>
          <a:xfrm>
            <a:off x="1419875" y="3017108"/>
            <a:ext cx="27924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115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115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4"/>
          </p:nvPr>
        </p:nvSpPr>
        <p:spPr>
          <a:xfrm>
            <a:off x="5000500" y="3017108"/>
            <a:ext cx="27924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●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E3026"/>
              </a:buClr>
              <a:buSzPts val="1300"/>
              <a:buFont typeface="Poppins"/>
              <a:buChar char="○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11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E3026"/>
              </a:buClr>
              <a:buSzPts val="1300"/>
              <a:buFont typeface="Poppins"/>
              <a:buChar char="■"/>
              <a:defRPr sz="1300">
                <a:solidFill>
                  <a:srgbClr val="4E302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907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/>
          <p:nvPr/>
        </p:nvSpPr>
        <p:spPr>
          <a:xfrm>
            <a:off x="-51748" y="3172238"/>
            <a:ext cx="2417858" cy="2003819"/>
          </a:xfrm>
          <a:custGeom>
            <a:avLst/>
            <a:gdLst/>
            <a:ahLst/>
            <a:cxnLst/>
            <a:rect l="l" t="t" r="r" b="b"/>
            <a:pathLst>
              <a:path w="3181392" h="2636604" extrusionOk="0">
                <a:moveTo>
                  <a:pt x="0" y="28183"/>
                </a:moveTo>
                <a:cubicBezTo>
                  <a:pt x="0" y="28183"/>
                  <a:pt x="740219" y="0"/>
                  <a:pt x="678645" y="811223"/>
                </a:cubicBezTo>
                <a:cubicBezTo>
                  <a:pt x="617071" y="1622456"/>
                  <a:pt x="1538763" y="1921382"/>
                  <a:pt x="2012060" y="1722098"/>
                </a:cubicBezTo>
                <a:cubicBezTo>
                  <a:pt x="2485358" y="1522814"/>
                  <a:pt x="3181392" y="1882087"/>
                  <a:pt x="3070034" y="2636604"/>
                </a:cubicBezTo>
                <a:lnTo>
                  <a:pt x="0" y="263660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78" name="Google Shape;78;p6"/>
          <p:cNvSpPr/>
          <p:nvPr/>
        </p:nvSpPr>
        <p:spPr>
          <a:xfrm>
            <a:off x="7144204" y="-34611"/>
            <a:ext cx="2073136" cy="2501500"/>
          </a:xfrm>
          <a:custGeom>
            <a:avLst/>
            <a:gdLst/>
            <a:ahLst/>
            <a:cxnLst/>
            <a:rect l="l" t="t" r="r" b="b"/>
            <a:pathLst>
              <a:path w="2727811" h="3291448" extrusionOk="0">
                <a:moveTo>
                  <a:pt x="29157" y="0"/>
                </a:moveTo>
                <a:cubicBezTo>
                  <a:pt x="29157" y="0"/>
                  <a:pt x="0" y="765820"/>
                  <a:pt x="839290" y="702119"/>
                </a:cubicBezTo>
                <a:cubicBezTo>
                  <a:pt x="1678590" y="638418"/>
                  <a:pt x="1987856" y="1591987"/>
                  <a:pt x="1781672" y="2081667"/>
                </a:cubicBezTo>
                <a:cubicBezTo>
                  <a:pt x="1575498" y="2571337"/>
                  <a:pt x="1947195" y="3291448"/>
                  <a:pt x="2727811" y="3176238"/>
                </a:cubicBezTo>
                <a:lnTo>
                  <a:pt x="272781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grpSp>
        <p:nvGrpSpPr>
          <p:cNvPr id="79" name="Google Shape;79;p6"/>
          <p:cNvGrpSpPr/>
          <p:nvPr/>
        </p:nvGrpSpPr>
        <p:grpSpPr>
          <a:xfrm>
            <a:off x="368049" y="368442"/>
            <a:ext cx="8317778" cy="4458519"/>
            <a:chOff x="368049" y="368442"/>
            <a:chExt cx="8317778" cy="4458519"/>
          </a:xfrm>
        </p:grpSpPr>
        <p:sp>
          <p:nvSpPr>
            <p:cNvPr id="80" name="Google Shape;80;p6"/>
            <p:cNvSpPr/>
            <p:nvPr/>
          </p:nvSpPr>
          <p:spPr>
            <a:xfrm>
              <a:off x="8426783" y="2488371"/>
              <a:ext cx="204461" cy="204453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368049" y="2477474"/>
              <a:ext cx="204461" cy="204453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470324" y="4542300"/>
              <a:ext cx="471620" cy="284661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8341519" y="368442"/>
              <a:ext cx="259059" cy="162531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31553" y="400876"/>
              <a:ext cx="259059" cy="162531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8426769" y="4603417"/>
              <a:ext cx="259059" cy="162531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86" name="Google Shape;86;p6"/>
          <p:cNvSpPr txBox="1">
            <a:spLocks noGrp="1"/>
          </p:cNvSpPr>
          <p:nvPr>
            <p:ph type="title"/>
          </p:nvPr>
        </p:nvSpPr>
        <p:spPr>
          <a:xfrm>
            <a:off x="311700" y="74066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/>
          <p:nvPr/>
        </p:nvSpPr>
        <p:spPr>
          <a:xfrm>
            <a:off x="-51748" y="3172238"/>
            <a:ext cx="2417858" cy="2003819"/>
          </a:xfrm>
          <a:custGeom>
            <a:avLst/>
            <a:gdLst/>
            <a:ahLst/>
            <a:cxnLst/>
            <a:rect l="l" t="t" r="r" b="b"/>
            <a:pathLst>
              <a:path w="3181392" h="2636604" extrusionOk="0">
                <a:moveTo>
                  <a:pt x="0" y="28183"/>
                </a:moveTo>
                <a:cubicBezTo>
                  <a:pt x="0" y="28183"/>
                  <a:pt x="740219" y="0"/>
                  <a:pt x="678645" y="811223"/>
                </a:cubicBezTo>
                <a:cubicBezTo>
                  <a:pt x="617071" y="1622456"/>
                  <a:pt x="1538763" y="1921382"/>
                  <a:pt x="2012060" y="1722098"/>
                </a:cubicBezTo>
                <a:cubicBezTo>
                  <a:pt x="2485358" y="1522814"/>
                  <a:pt x="3181392" y="1882087"/>
                  <a:pt x="3070034" y="2636604"/>
                </a:cubicBezTo>
                <a:lnTo>
                  <a:pt x="0" y="263660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78" name="Google Shape;78;p6"/>
          <p:cNvSpPr/>
          <p:nvPr/>
        </p:nvSpPr>
        <p:spPr>
          <a:xfrm>
            <a:off x="7144204" y="-34611"/>
            <a:ext cx="2073136" cy="2501500"/>
          </a:xfrm>
          <a:custGeom>
            <a:avLst/>
            <a:gdLst/>
            <a:ahLst/>
            <a:cxnLst/>
            <a:rect l="l" t="t" r="r" b="b"/>
            <a:pathLst>
              <a:path w="2727811" h="3291448" extrusionOk="0">
                <a:moveTo>
                  <a:pt x="29157" y="0"/>
                </a:moveTo>
                <a:cubicBezTo>
                  <a:pt x="29157" y="0"/>
                  <a:pt x="0" y="765820"/>
                  <a:pt x="839290" y="702119"/>
                </a:cubicBezTo>
                <a:cubicBezTo>
                  <a:pt x="1678590" y="638418"/>
                  <a:pt x="1987856" y="1591987"/>
                  <a:pt x="1781672" y="2081667"/>
                </a:cubicBezTo>
                <a:cubicBezTo>
                  <a:pt x="1575498" y="2571337"/>
                  <a:pt x="1947195" y="3291448"/>
                  <a:pt x="2727811" y="3176238"/>
                </a:cubicBezTo>
                <a:lnTo>
                  <a:pt x="272781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grpSp>
        <p:nvGrpSpPr>
          <p:cNvPr id="79" name="Google Shape;79;p6"/>
          <p:cNvGrpSpPr/>
          <p:nvPr/>
        </p:nvGrpSpPr>
        <p:grpSpPr>
          <a:xfrm>
            <a:off x="368049" y="368442"/>
            <a:ext cx="8317778" cy="4458519"/>
            <a:chOff x="368049" y="368442"/>
            <a:chExt cx="8317778" cy="4458519"/>
          </a:xfrm>
        </p:grpSpPr>
        <p:sp>
          <p:nvSpPr>
            <p:cNvPr id="80" name="Google Shape;80;p6"/>
            <p:cNvSpPr/>
            <p:nvPr/>
          </p:nvSpPr>
          <p:spPr>
            <a:xfrm>
              <a:off x="8426783" y="2488371"/>
              <a:ext cx="204461" cy="204453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368049" y="2477474"/>
              <a:ext cx="204461" cy="204453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470324" y="4542300"/>
              <a:ext cx="471620" cy="284661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8341519" y="368442"/>
              <a:ext cx="259059" cy="162531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31553" y="400876"/>
              <a:ext cx="259059" cy="162531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8426769" y="4603417"/>
              <a:ext cx="259059" cy="162531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86" name="Google Shape;86;p6"/>
          <p:cNvSpPr txBox="1">
            <a:spLocks noGrp="1"/>
          </p:cNvSpPr>
          <p:nvPr>
            <p:ph type="title"/>
          </p:nvPr>
        </p:nvSpPr>
        <p:spPr>
          <a:xfrm>
            <a:off x="311700" y="74066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66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"/>
              <a:buNone/>
              <a:defRPr sz="2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"/>
              <a:buNone/>
              <a:defRPr sz="2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"/>
              <a:buNone/>
              <a:defRPr sz="2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"/>
              <a:buNone/>
              <a:defRPr sz="2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"/>
              <a:buNone/>
              <a:defRPr sz="2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"/>
              <a:buNone/>
              <a:defRPr sz="2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"/>
              <a:buNone/>
              <a:defRPr sz="2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"/>
              <a:buNone/>
              <a:defRPr sz="2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"/>
              <a:buNone/>
              <a:defRPr sz="2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86" r:id="rId3"/>
    <p:sldLayoutId id="2147483684" r:id="rId4"/>
    <p:sldLayoutId id="2147483683" r:id="rId5"/>
    <p:sldLayoutId id="2147483682" r:id="rId6"/>
    <p:sldLayoutId id="2147483679" r:id="rId7"/>
    <p:sldLayoutId id="2147483652" r:id="rId8"/>
    <p:sldLayoutId id="2147483689" r:id="rId9"/>
    <p:sldLayoutId id="2147483688" r:id="rId10"/>
    <p:sldLayoutId id="2147483687" r:id="rId11"/>
    <p:sldLayoutId id="2147483656" r:id="rId12"/>
    <p:sldLayoutId id="2147483658" r:id="rId13"/>
    <p:sldLayoutId id="2147483659" r:id="rId14"/>
    <p:sldLayoutId id="2147483685" r:id="rId15"/>
    <p:sldLayoutId id="2147483660" r:id="rId16"/>
    <p:sldLayoutId id="2147483681" r:id="rId17"/>
    <p:sldLayoutId id="2147483680" r:id="rId18"/>
    <p:sldLayoutId id="2147483661" r:id="rId19"/>
    <p:sldLayoutId id="2147483669" r:id="rId20"/>
    <p:sldLayoutId id="2147483670" r:id="rId21"/>
    <p:sldLayoutId id="2147483671" r:id="rId22"/>
    <p:sldLayoutId id="2147483673" r:id="rId23"/>
    <p:sldLayoutId id="2147483690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microsoft.com/office/2007/relationships/hdphoto" Target="../media/hdphoto4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10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6FF9C2-B234-4078-A07A-84338E22C6E9}"/>
              </a:ext>
            </a:extLst>
          </p:cNvPr>
          <p:cNvSpPr/>
          <p:nvPr/>
        </p:nvSpPr>
        <p:spPr>
          <a:xfrm>
            <a:off x="191386" y="134679"/>
            <a:ext cx="8810847" cy="481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Google Shape;505;p33"/>
          <p:cNvSpPr/>
          <p:nvPr/>
        </p:nvSpPr>
        <p:spPr>
          <a:xfrm>
            <a:off x="5970064" y="2092531"/>
            <a:ext cx="2321582" cy="2229111"/>
          </a:xfrm>
          <a:custGeom>
            <a:avLst/>
            <a:gdLst/>
            <a:ahLst/>
            <a:cxnLst/>
            <a:rect l="l" t="t" r="r" b="b"/>
            <a:pathLst>
              <a:path w="3818127" h="3818127" extrusionOk="0">
                <a:moveTo>
                  <a:pt x="3818127" y="1909063"/>
                </a:moveTo>
                <a:cubicBezTo>
                  <a:pt x="3818127" y="2963407"/>
                  <a:pt x="2963407" y="3818127"/>
                  <a:pt x="1909063" y="3818127"/>
                </a:cubicBezTo>
                <a:cubicBezTo>
                  <a:pt x="854720" y="3818127"/>
                  <a:pt x="0" y="2963407"/>
                  <a:pt x="0" y="1909063"/>
                </a:cubicBezTo>
                <a:cubicBezTo>
                  <a:pt x="0" y="854709"/>
                  <a:pt x="854720" y="0"/>
                  <a:pt x="1909063" y="0"/>
                </a:cubicBezTo>
                <a:cubicBezTo>
                  <a:pt x="2963407" y="0"/>
                  <a:pt x="3818127" y="854709"/>
                  <a:pt x="3818127" y="190906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grpSp>
        <p:nvGrpSpPr>
          <p:cNvPr id="559" name="Google Shape;559;p33"/>
          <p:cNvGrpSpPr/>
          <p:nvPr/>
        </p:nvGrpSpPr>
        <p:grpSpPr>
          <a:xfrm rot="646864">
            <a:off x="7472817" y="3817442"/>
            <a:ext cx="1262686" cy="1025729"/>
            <a:chOff x="1174151" y="2373534"/>
            <a:chExt cx="2162307" cy="1877156"/>
          </a:xfrm>
        </p:grpSpPr>
        <p:sp>
          <p:nvSpPr>
            <p:cNvPr id="560" name="Google Shape;560;p33"/>
            <p:cNvSpPr/>
            <p:nvPr/>
          </p:nvSpPr>
          <p:spPr>
            <a:xfrm>
              <a:off x="1255976" y="2455355"/>
              <a:ext cx="2080482" cy="1795335"/>
            </a:xfrm>
            <a:custGeom>
              <a:avLst/>
              <a:gdLst/>
              <a:ahLst/>
              <a:cxnLst/>
              <a:rect l="l" t="t" r="r" b="b"/>
              <a:pathLst>
                <a:path w="2080482" h="1795335" extrusionOk="0">
                  <a:moveTo>
                    <a:pt x="1955203" y="1346892"/>
                  </a:moveTo>
                  <a:cubicBezTo>
                    <a:pt x="1876234" y="1147940"/>
                    <a:pt x="1797278" y="948975"/>
                    <a:pt x="1718310" y="750023"/>
                  </a:cubicBezTo>
                  <a:cubicBezTo>
                    <a:pt x="1741487" y="684561"/>
                    <a:pt x="1723186" y="605955"/>
                    <a:pt x="1671135" y="556113"/>
                  </a:cubicBezTo>
                  <a:cubicBezTo>
                    <a:pt x="1659045" y="544537"/>
                    <a:pt x="1633277" y="516591"/>
                    <a:pt x="1624761" y="514267"/>
                  </a:cubicBezTo>
                  <a:cubicBezTo>
                    <a:pt x="1583277" y="409676"/>
                    <a:pt x="1542129" y="304939"/>
                    <a:pt x="1500212" y="200520"/>
                  </a:cubicBezTo>
                  <a:cubicBezTo>
                    <a:pt x="1475219" y="138252"/>
                    <a:pt x="1445304" y="84531"/>
                    <a:pt x="1383379" y="51809"/>
                  </a:cubicBezTo>
                  <a:cubicBezTo>
                    <a:pt x="1285335" y="0"/>
                    <a:pt x="1153991" y="36233"/>
                    <a:pt x="1097089" y="131679"/>
                  </a:cubicBezTo>
                  <a:cubicBezTo>
                    <a:pt x="1081106" y="158489"/>
                    <a:pt x="1067555" y="187432"/>
                    <a:pt x="1055141" y="217220"/>
                  </a:cubicBezTo>
                  <a:cubicBezTo>
                    <a:pt x="1035532" y="208597"/>
                    <a:pt x="1014869" y="202272"/>
                    <a:pt x="993419" y="198570"/>
                  </a:cubicBezTo>
                  <a:cubicBezTo>
                    <a:pt x="917911" y="100685"/>
                    <a:pt x="792327" y="47536"/>
                    <a:pt x="667454" y="69710"/>
                  </a:cubicBezTo>
                  <a:cubicBezTo>
                    <a:pt x="543229" y="91776"/>
                    <a:pt x="456679" y="176517"/>
                    <a:pt x="414051" y="285013"/>
                  </a:cubicBezTo>
                  <a:cubicBezTo>
                    <a:pt x="314032" y="323316"/>
                    <a:pt x="244462" y="425107"/>
                    <a:pt x="263766" y="539622"/>
                  </a:cubicBezTo>
                  <a:cubicBezTo>
                    <a:pt x="272713" y="592677"/>
                    <a:pt x="296024" y="635596"/>
                    <a:pt x="328974" y="668045"/>
                  </a:cubicBezTo>
                  <a:cubicBezTo>
                    <a:pt x="307771" y="682961"/>
                    <a:pt x="288207" y="701287"/>
                    <a:pt x="270744" y="722871"/>
                  </a:cubicBezTo>
                  <a:cubicBezTo>
                    <a:pt x="81127" y="776827"/>
                    <a:pt x="0" y="1043870"/>
                    <a:pt x="196583" y="1164621"/>
                  </a:cubicBezTo>
                  <a:cubicBezTo>
                    <a:pt x="280720" y="1216317"/>
                    <a:pt x="397300" y="1206417"/>
                    <a:pt x="497719" y="1203039"/>
                  </a:cubicBezTo>
                  <a:cubicBezTo>
                    <a:pt x="530491" y="1231201"/>
                    <a:pt x="563949" y="1259846"/>
                    <a:pt x="600132" y="1280750"/>
                  </a:cubicBezTo>
                  <a:cubicBezTo>
                    <a:pt x="610457" y="1286719"/>
                    <a:pt x="621372" y="1291259"/>
                    <a:pt x="632650" y="1294847"/>
                  </a:cubicBezTo>
                  <a:cubicBezTo>
                    <a:pt x="615308" y="1338541"/>
                    <a:pt x="597966" y="1382236"/>
                    <a:pt x="580624" y="1425930"/>
                  </a:cubicBezTo>
                  <a:cubicBezTo>
                    <a:pt x="534460" y="1542243"/>
                    <a:pt x="453085" y="1716633"/>
                    <a:pt x="629704" y="1775815"/>
                  </a:cubicBezTo>
                  <a:cubicBezTo>
                    <a:pt x="687978" y="1795335"/>
                    <a:pt x="761834" y="1785327"/>
                    <a:pt x="821766" y="1785327"/>
                  </a:cubicBezTo>
                  <a:lnTo>
                    <a:pt x="1178572" y="1785327"/>
                  </a:lnTo>
                  <a:lnTo>
                    <a:pt x="1848135" y="1785327"/>
                  </a:lnTo>
                  <a:cubicBezTo>
                    <a:pt x="1970214" y="1785327"/>
                    <a:pt x="2080482" y="1702485"/>
                    <a:pt x="2042350" y="1566468"/>
                  </a:cubicBezTo>
                  <a:cubicBezTo>
                    <a:pt x="2021484" y="1492034"/>
                    <a:pt x="1983689" y="1418672"/>
                    <a:pt x="1955203" y="1346892"/>
                  </a:cubicBezTo>
                  <a:close/>
                  <a:moveTo>
                    <a:pt x="765308" y="741013"/>
                  </a:moveTo>
                  <a:cubicBezTo>
                    <a:pt x="765498" y="745832"/>
                    <a:pt x="765733" y="750639"/>
                    <a:pt x="766032" y="755427"/>
                  </a:cubicBezTo>
                  <a:cubicBezTo>
                    <a:pt x="761142" y="755453"/>
                    <a:pt x="756246" y="755453"/>
                    <a:pt x="751363" y="755535"/>
                  </a:cubicBezTo>
                  <a:cubicBezTo>
                    <a:pt x="748328" y="750671"/>
                    <a:pt x="745248" y="745858"/>
                    <a:pt x="741978" y="741235"/>
                  </a:cubicBezTo>
                  <a:cubicBezTo>
                    <a:pt x="749757" y="741159"/>
                    <a:pt x="757529" y="741095"/>
                    <a:pt x="765308" y="7410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1174151" y="2373534"/>
              <a:ext cx="2080488" cy="1795341"/>
            </a:xfrm>
            <a:custGeom>
              <a:avLst/>
              <a:gdLst/>
              <a:ahLst/>
              <a:cxnLst/>
              <a:rect l="l" t="t" r="r" b="b"/>
              <a:pathLst>
                <a:path w="2080488" h="1795341" extrusionOk="0">
                  <a:moveTo>
                    <a:pt x="1955209" y="1346898"/>
                  </a:moveTo>
                  <a:cubicBezTo>
                    <a:pt x="1876240" y="1147940"/>
                    <a:pt x="1797284" y="948982"/>
                    <a:pt x="1718316" y="750023"/>
                  </a:cubicBezTo>
                  <a:cubicBezTo>
                    <a:pt x="1741493" y="684561"/>
                    <a:pt x="1723193" y="605955"/>
                    <a:pt x="1671142" y="556113"/>
                  </a:cubicBezTo>
                  <a:cubicBezTo>
                    <a:pt x="1659045" y="544537"/>
                    <a:pt x="1633283" y="516591"/>
                    <a:pt x="1624761" y="514273"/>
                  </a:cubicBezTo>
                  <a:cubicBezTo>
                    <a:pt x="1583283" y="409676"/>
                    <a:pt x="1542135" y="304939"/>
                    <a:pt x="1500212" y="200520"/>
                  </a:cubicBezTo>
                  <a:cubicBezTo>
                    <a:pt x="1475219" y="138258"/>
                    <a:pt x="1445310" y="84531"/>
                    <a:pt x="1383385" y="51809"/>
                  </a:cubicBezTo>
                  <a:cubicBezTo>
                    <a:pt x="1285341" y="0"/>
                    <a:pt x="1153998" y="36233"/>
                    <a:pt x="1097095" y="131679"/>
                  </a:cubicBezTo>
                  <a:cubicBezTo>
                    <a:pt x="1081112" y="158489"/>
                    <a:pt x="1067562" y="187432"/>
                    <a:pt x="1055141" y="217220"/>
                  </a:cubicBezTo>
                  <a:cubicBezTo>
                    <a:pt x="1035532" y="208597"/>
                    <a:pt x="1014876" y="202272"/>
                    <a:pt x="993425" y="198570"/>
                  </a:cubicBezTo>
                  <a:cubicBezTo>
                    <a:pt x="917917" y="100691"/>
                    <a:pt x="792333" y="47536"/>
                    <a:pt x="667461" y="69710"/>
                  </a:cubicBezTo>
                  <a:cubicBezTo>
                    <a:pt x="543229" y="91776"/>
                    <a:pt x="456679" y="176517"/>
                    <a:pt x="414058" y="285019"/>
                  </a:cubicBezTo>
                  <a:cubicBezTo>
                    <a:pt x="314039" y="323316"/>
                    <a:pt x="244462" y="425107"/>
                    <a:pt x="263772" y="539622"/>
                  </a:cubicBezTo>
                  <a:cubicBezTo>
                    <a:pt x="272719" y="592677"/>
                    <a:pt x="296024" y="635596"/>
                    <a:pt x="328980" y="668051"/>
                  </a:cubicBezTo>
                  <a:cubicBezTo>
                    <a:pt x="307778" y="682961"/>
                    <a:pt x="288213" y="701293"/>
                    <a:pt x="270744" y="722877"/>
                  </a:cubicBezTo>
                  <a:cubicBezTo>
                    <a:pt x="81133" y="776827"/>
                    <a:pt x="0" y="1043876"/>
                    <a:pt x="196583" y="1164621"/>
                  </a:cubicBezTo>
                  <a:cubicBezTo>
                    <a:pt x="280727" y="1216310"/>
                    <a:pt x="397300" y="1206417"/>
                    <a:pt x="497725" y="1203039"/>
                  </a:cubicBezTo>
                  <a:cubicBezTo>
                    <a:pt x="530498" y="1231207"/>
                    <a:pt x="563956" y="1259846"/>
                    <a:pt x="600132" y="1280756"/>
                  </a:cubicBezTo>
                  <a:cubicBezTo>
                    <a:pt x="610463" y="1286719"/>
                    <a:pt x="621379" y="1291266"/>
                    <a:pt x="632656" y="1294841"/>
                  </a:cubicBezTo>
                  <a:cubicBezTo>
                    <a:pt x="615315" y="1338541"/>
                    <a:pt x="597966" y="1382242"/>
                    <a:pt x="580631" y="1425936"/>
                  </a:cubicBezTo>
                  <a:cubicBezTo>
                    <a:pt x="534460" y="1542243"/>
                    <a:pt x="453091" y="1716627"/>
                    <a:pt x="629710" y="1775809"/>
                  </a:cubicBezTo>
                  <a:cubicBezTo>
                    <a:pt x="687978" y="1795341"/>
                    <a:pt x="761841" y="1785321"/>
                    <a:pt x="821766" y="1785321"/>
                  </a:cubicBezTo>
                  <a:lnTo>
                    <a:pt x="1178579" y="1785321"/>
                  </a:lnTo>
                  <a:lnTo>
                    <a:pt x="1848142" y="1785321"/>
                  </a:lnTo>
                  <a:cubicBezTo>
                    <a:pt x="1970220" y="1785321"/>
                    <a:pt x="2080488" y="1702485"/>
                    <a:pt x="2042356" y="1566475"/>
                  </a:cubicBezTo>
                  <a:cubicBezTo>
                    <a:pt x="2021484" y="1492034"/>
                    <a:pt x="1983695" y="1418666"/>
                    <a:pt x="1955209" y="1346898"/>
                  </a:cubicBezTo>
                  <a:close/>
                  <a:moveTo>
                    <a:pt x="765308" y="741013"/>
                  </a:moveTo>
                  <a:cubicBezTo>
                    <a:pt x="765498" y="745832"/>
                    <a:pt x="765740" y="750639"/>
                    <a:pt x="766038" y="755427"/>
                  </a:cubicBezTo>
                  <a:cubicBezTo>
                    <a:pt x="761149" y="755459"/>
                    <a:pt x="756246" y="755453"/>
                    <a:pt x="751363" y="755535"/>
                  </a:cubicBezTo>
                  <a:cubicBezTo>
                    <a:pt x="748334" y="750671"/>
                    <a:pt x="745255" y="745858"/>
                    <a:pt x="741978" y="741235"/>
                  </a:cubicBezTo>
                  <a:cubicBezTo>
                    <a:pt x="749763" y="741159"/>
                    <a:pt x="757529" y="741095"/>
                    <a:pt x="765308" y="7410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1569679" y="2582411"/>
              <a:ext cx="681278" cy="385654"/>
            </a:xfrm>
            <a:custGeom>
              <a:avLst/>
              <a:gdLst/>
              <a:ahLst/>
              <a:cxnLst/>
              <a:rect l="l" t="t" r="r" b="b"/>
              <a:pathLst>
                <a:path w="681278" h="385654" extrusionOk="0">
                  <a:moveTo>
                    <a:pt x="567207" y="131305"/>
                  </a:moveTo>
                  <a:cubicBezTo>
                    <a:pt x="553358" y="129743"/>
                    <a:pt x="539940" y="130479"/>
                    <a:pt x="527196" y="133108"/>
                  </a:cubicBezTo>
                  <a:cubicBezTo>
                    <a:pt x="519607" y="134670"/>
                    <a:pt x="511898" y="130613"/>
                    <a:pt x="509092" y="123386"/>
                  </a:cubicBezTo>
                  <a:cubicBezTo>
                    <a:pt x="481012" y="51123"/>
                    <a:pt x="410597" y="0"/>
                    <a:pt x="328282" y="546"/>
                  </a:cubicBezTo>
                  <a:cubicBezTo>
                    <a:pt x="255308" y="1028"/>
                    <a:pt x="189763" y="45796"/>
                    <a:pt x="156940" y="110966"/>
                  </a:cubicBezTo>
                  <a:cubicBezTo>
                    <a:pt x="143052" y="138544"/>
                    <a:pt x="137433" y="165036"/>
                    <a:pt x="137052" y="190309"/>
                  </a:cubicBezTo>
                  <a:cubicBezTo>
                    <a:pt x="136893" y="200793"/>
                    <a:pt x="127635" y="208470"/>
                    <a:pt x="117348" y="206425"/>
                  </a:cubicBezTo>
                  <a:cubicBezTo>
                    <a:pt x="105149" y="203993"/>
                    <a:pt x="92062" y="204031"/>
                    <a:pt x="78543" y="207238"/>
                  </a:cubicBezTo>
                  <a:cubicBezTo>
                    <a:pt x="44767" y="215226"/>
                    <a:pt x="17799" y="243020"/>
                    <a:pt x="11201" y="277094"/>
                  </a:cubicBezTo>
                  <a:cubicBezTo>
                    <a:pt x="0" y="334994"/>
                    <a:pt x="44043" y="385654"/>
                    <a:pt x="99923" y="385654"/>
                  </a:cubicBezTo>
                  <a:lnTo>
                    <a:pt x="329584" y="385654"/>
                  </a:lnTo>
                  <a:lnTo>
                    <a:pt x="552811" y="385654"/>
                  </a:lnTo>
                  <a:cubicBezTo>
                    <a:pt x="623817" y="385654"/>
                    <a:pt x="681278" y="327640"/>
                    <a:pt x="680377" y="256425"/>
                  </a:cubicBezTo>
                  <a:cubicBezTo>
                    <a:pt x="679583" y="193122"/>
                    <a:pt x="630116" y="138391"/>
                    <a:pt x="567207" y="1313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1551817" y="2559881"/>
              <a:ext cx="721690" cy="431120"/>
            </a:xfrm>
            <a:custGeom>
              <a:avLst/>
              <a:gdLst/>
              <a:ahLst/>
              <a:cxnLst/>
              <a:rect l="l" t="t" r="r" b="b"/>
              <a:pathLst>
                <a:path w="721690" h="431120" extrusionOk="0">
                  <a:moveTo>
                    <a:pt x="570668" y="431120"/>
                  </a:moveTo>
                  <a:lnTo>
                    <a:pt x="117786" y="431120"/>
                  </a:lnTo>
                  <a:cubicBezTo>
                    <a:pt x="83800" y="431120"/>
                    <a:pt x="51911" y="416077"/>
                    <a:pt x="30264" y="389845"/>
                  </a:cubicBezTo>
                  <a:cubicBezTo>
                    <a:pt x="8629" y="363620"/>
                    <a:pt x="0" y="329145"/>
                    <a:pt x="6553" y="295268"/>
                  </a:cubicBezTo>
                  <a:cubicBezTo>
                    <a:pt x="14763" y="252780"/>
                    <a:pt x="48748" y="217481"/>
                    <a:pt x="91116" y="207448"/>
                  </a:cubicBezTo>
                  <a:cubicBezTo>
                    <a:pt x="104838" y="204203"/>
                    <a:pt x="118649" y="203473"/>
                    <a:pt x="132219" y="205231"/>
                  </a:cubicBezTo>
                  <a:cubicBezTo>
                    <a:pt x="133667" y="177037"/>
                    <a:pt x="141090" y="149466"/>
                    <a:pt x="154317" y="123177"/>
                  </a:cubicBezTo>
                  <a:cubicBezTo>
                    <a:pt x="191687" y="48958"/>
                    <a:pt x="266928" y="660"/>
                    <a:pt x="345992" y="146"/>
                  </a:cubicBezTo>
                  <a:cubicBezTo>
                    <a:pt x="432479" y="0"/>
                    <a:pt x="512514" y="52381"/>
                    <a:pt x="546112" y="132124"/>
                  </a:cubicBezTo>
                  <a:cubicBezTo>
                    <a:pt x="559771" y="129838"/>
                    <a:pt x="573716" y="129482"/>
                    <a:pt x="587648" y="131044"/>
                  </a:cubicBezTo>
                  <a:cubicBezTo>
                    <a:pt x="661581" y="139376"/>
                    <a:pt x="720223" y="204222"/>
                    <a:pt x="721175" y="278669"/>
                  </a:cubicBezTo>
                  <a:cubicBezTo>
                    <a:pt x="721690" y="319246"/>
                    <a:pt x="706278" y="357492"/>
                    <a:pt x="677779" y="386359"/>
                  </a:cubicBezTo>
                  <a:cubicBezTo>
                    <a:pt x="649262" y="415220"/>
                    <a:pt x="611238" y="431120"/>
                    <a:pt x="570668" y="431120"/>
                  </a:cubicBezTo>
                  <a:close/>
                  <a:moveTo>
                    <a:pt x="117786" y="250164"/>
                  </a:moveTo>
                  <a:cubicBezTo>
                    <a:pt x="112452" y="250164"/>
                    <a:pt x="107067" y="250812"/>
                    <a:pt x="101688" y="252075"/>
                  </a:cubicBezTo>
                  <a:cubicBezTo>
                    <a:pt x="76561" y="258025"/>
                    <a:pt x="56432" y="278885"/>
                    <a:pt x="51581" y="303980"/>
                  </a:cubicBezTo>
                  <a:cubicBezTo>
                    <a:pt x="47580" y="324681"/>
                    <a:pt x="52565" y="344804"/>
                    <a:pt x="65646" y="360654"/>
                  </a:cubicBezTo>
                  <a:cubicBezTo>
                    <a:pt x="78543" y="376288"/>
                    <a:pt x="97548" y="385254"/>
                    <a:pt x="117786" y="385254"/>
                  </a:cubicBezTo>
                  <a:lnTo>
                    <a:pt x="570668" y="385254"/>
                  </a:lnTo>
                  <a:cubicBezTo>
                    <a:pt x="598874" y="385254"/>
                    <a:pt x="625316" y="374199"/>
                    <a:pt x="645140" y="354133"/>
                  </a:cubicBezTo>
                  <a:cubicBezTo>
                    <a:pt x="664952" y="334054"/>
                    <a:pt x="675671" y="307466"/>
                    <a:pt x="675316" y="279253"/>
                  </a:cubicBezTo>
                  <a:cubicBezTo>
                    <a:pt x="674655" y="227488"/>
                    <a:pt x="633895" y="182416"/>
                    <a:pt x="582510" y="176625"/>
                  </a:cubicBezTo>
                  <a:cubicBezTo>
                    <a:pt x="571519" y="175380"/>
                    <a:pt x="560444" y="175875"/>
                    <a:pt x="549694" y="178098"/>
                  </a:cubicBezTo>
                  <a:cubicBezTo>
                    <a:pt x="530999" y="181933"/>
                    <a:pt x="512438" y="171894"/>
                    <a:pt x="505574" y="154216"/>
                  </a:cubicBezTo>
                  <a:cubicBezTo>
                    <a:pt x="480377" y="89388"/>
                    <a:pt x="416902" y="46005"/>
                    <a:pt x="347389" y="46005"/>
                  </a:cubicBezTo>
                  <a:cubicBezTo>
                    <a:pt x="347021" y="46005"/>
                    <a:pt x="346659" y="46012"/>
                    <a:pt x="346284" y="46012"/>
                  </a:cubicBezTo>
                  <a:cubicBezTo>
                    <a:pt x="284270" y="46418"/>
                    <a:pt x="224999" y="84804"/>
                    <a:pt x="195281" y="143808"/>
                  </a:cubicBezTo>
                  <a:cubicBezTo>
                    <a:pt x="183908" y="166408"/>
                    <a:pt x="178206" y="189102"/>
                    <a:pt x="177844" y="213175"/>
                  </a:cubicBezTo>
                  <a:cubicBezTo>
                    <a:pt x="177653" y="225082"/>
                    <a:pt x="172307" y="236143"/>
                    <a:pt x="163156" y="243522"/>
                  </a:cubicBezTo>
                  <a:cubicBezTo>
                    <a:pt x="154095" y="250863"/>
                    <a:pt x="142328" y="253733"/>
                    <a:pt x="130740" y="251440"/>
                  </a:cubicBezTo>
                  <a:cubicBezTo>
                    <a:pt x="126472" y="250590"/>
                    <a:pt x="122148" y="250164"/>
                    <a:pt x="117786" y="2501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1400888" y="3129544"/>
              <a:ext cx="530879" cy="300513"/>
            </a:xfrm>
            <a:custGeom>
              <a:avLst/>
              <a:gdLst/>
              <a:ahLst/>
              <a:cxnLst/>
              <a:rect l="l" t="t" r="r" b="b"/>
              <a:pathLst>
                <a:path w="530879" h="300513" extrusionOk="0">
                  <a:moveTo>
                    <a:pt x="88887" y="102317"/>
                  </a:moveTo>
                  <a:cubicBezTo>
                    <a:pt x="99675" y="101104"/>
                    <a:pt x="110140" y="101676"/>
                    <a:pt x="120059" y="103720"/>
                  </a:cubicBezTo>
                  <a:cubicBezTo>
                    <a:pt x="125984" y="104940"/>
                    <a:pt x="131984" y="101777"/>
                    <a:pt x="134175" y="96145"/>
                  </a:cubicBezTo>
                  <a:cubicBezTo>
                    <a:pt x="156057" y="39839"/>
                    <a:pt x="210927" y="0"/>
                    <a:pt x="275062" y="425"/>
                  </a:cubicBezTo>
                  <a:cubicBezTo>
                    <a:pt x="331927" y="806"/>
                    <a:pt x="383006" y="35680"/>
                    <a:pt x="408584" y="86467"/>
                  </a:cubicBezTo>
                  <a:cubicBezTo>
                    <a:pt x="419404" y="107956"/>
                    <a:pt x="423779" y="128600"/>
                    <a:pt x="424078" y="148291"/>
                  </a:cubicBezTo>
                  <a:cubicBezTo>
                    <a:pt x="424205" y="156464"/>
                    <a:pt x="431412" y="162445"/>
                    <a:pt x="439432" y="160851"/>
                  </a:cubicBezTo>
                  <a:cubicBezTo>
                    <a:pt x="448938" y="158953"/>
                    <a:pt x="459136" y="158991"/>
                    <a:pt x="469671" y="161480"/>
                  </a:cubicBezTo>
                  <a:cubicBezTo>
                    <a:pt x="495985" y="167709"/>
                    <a:pt x="517010" y="189369"/>
                    <a:pt x="522141" y="215925"/>
                  </a:cubicBezTo>
                  <a:cubicBezTo>
                    <a:pt x="530879" y="261042"/>
                    <a:pt x="496550" y="300513"/>
                    <a:pt x="453015" y="300513"/>
                  </a:cubicBezTo>
                  <a:lnTo>
                    <a:pt x="274053" y="300513"/>
                  </a:lnTo>
                  <a:lnTo>
                    <a:pt x="100107" y="300513"/>
                  </a:lnTo>
                  <a:cubicBezTo>
                    <a:pt x="44773" y="300513"/>
                    <a:pt x="0" y="255308"/>
                    <a:pt x="698" y="199815"/>
                  </a:cubicBezTo>
                  <a:cubicBezTo>
                    <a:pt x="1320" y="150488"/>
                    <a:pt x="39858" y="107842"/>
                    <a:pt x="88887" y="102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1378240" y="3107035"/>
              <a:ext cx="572719" cy="345948"/>
            </a:xfrm>
            <a:custGeom>
              <a:avLst/>
              <a:gdLst/>
              <a:ahLst/>
              <a:cxnLst/>
              <a:rect l="l" t="t" r="r" b="b"/>
              <a:pathLst>
                <a:path w="572719" h="345948" extrusionOk="0">
                  <a:moveTo>
                    <a:pt x="475653" y="345948"/>
                  </a:moveTo>
                  <a:lnTo>
                    <a:pt x="122751" y="345948"/>
                  </a:lnTo>
                  <a:cubicBezTo>
                    <a:pt x="89776" y="345948"/>
                    <a:pt x="58870" y="333025"/>
                    <a:pt x="35693" y="309568"/>
                  </a:cubicBezTo>
                  <a:cubicBezTo>
                    <a:pt x="12528" y="286105"/>
                    <a:pt x="0" y="255022"/>
                    <a:pt x="419" y="222034"/>
                  </a:cubicBezTo>
                  <a:cubicBezTo>
                    <a:pt x="1168" y="161518"/>
                    <a:pt x="48856" y="108813"/>
                    <a:pt x="108959" y="102031"/>
                  </a:cubicBezTo>
                  <a:lnTo>
                    <a:pt x="108972" y="102031"/>
                  </a:lnTo>
                  <a:cubicBezTo>
                    <a:pt x="118979" y="100907"/>
                    <a:pt x="128968" y="101009"/>
                    <a:pt x="138804" y="102323"/>
                  </a:cubicBezTo>
                  <a:cubicBezTo>
                    <a:pt x="166439" y="40684"/>
                    <a:pt x="228758" y="0"/>
                    <a:pt x="296735" y="0"/>
                  </a:cubicBezTo>
                  <a:lnTo>
                    <a:pt x="297865" y="0"/>
                  </a:lnTo>
                  <a:cubicBezTo>
                    <a:pt x="361353" y="425"/>
                    <a:pt x="421728" y="39147"/>
                    <a:pt x="451726" y="98659"/>
                  </a:cubicBezTo>
                  <a:cubicBezTo>
                    <a:pt x="461518" y="118129"/>
                    <a:pt x="467340" y="138493"/>
                    <a:pt x="469112" y="159315"/>
                  </a:cubicBezTo>
                  <a:cubicBezTo>
                    <a:pt x="478555" y="158629"/>
                    <a:pt x="488105" y="159429"/>
                    <a:pt x="497605" y="161677"/>
                  </a:cubicBezTo>
                  <a:cubicBezTo>
                    <a:pt x="532511" y="169932"/>
                    <a:pt x="560533" y="199034"/>
                    <a:pt x="567308" y="234080"/>
                  </a:cubicBezTo>
                  <a:cubicBezTo>
                    <a:pt x="572719" y="261962"/>
                    <a:pt x="565581" y="290347"/>
                    <a:pt x="547770" y="311937"/>
                  </a:cubicBezTo>
                  <a:cubicBezTo>
                    <a:pt x="529939" y="333559"/>
                    <a:pt x="503650" y="345948"/>
                    <a:pt x="475653" y="345948"/>
                  </a:cubicBezTo>
                  <a:close/>
                  <a:moveTo>
                    <a:pt x="114096" y="147612"/>
                  </a:moveTo>
                  <a:cubicBezTo>
                    <a:pt x="76530" y="151847"/>
                    <a:pt x="46748" y="184785"/>
                    <a:pt x="46285" y="222605"/>
                  </a:cubicBezTo>
                  <a:cubicBezTo>
                    <a:pt x="46012" y="243243"/>
                    <a:pt x="53854" y="262680"/>
                    <a:pt x="68332" y="277342"/>
                  </a:cubicBezTo>
                  <a:cubicBezTo>
                    <a:pt x="82816" y="292011"/>
                    <a:pt x="102133" y="300088"/>
                    <a:pt x="122751" y="300088"/>
                  </a:cubicBezTo>
                  <a:lnTo>
                    <a:pt x="475653" y="300088"/>
                  </a:lnTo>
                  <a:cubicBezTo>
                    <a:pt x="489915" y="300088"/>
                    <a:pt x="503307" y="293770"/>
                    <a:pt x="512387" y="282759"/>
                  </a:cubicBezTo>
                  <a:cubicBezTo>
                    <a:pt x="521595" y="271589"/>
                    <a:pt x="525106" y="257403"/>
                    <a:pt x="522281" y="242792"/>
                  </a:cubicBezTo>
                  <a:cubicBezTo>
                    <a:pt x="518864" y="225145"/>
                    <a:pt x="504710" y="210483"/>
                    <a:pt x="487032" y="206311"/>
                  </a:cubicBezTo>
                  <a:cubicBezTo>
                    <a:pt x="480136" y="204692"/>
                    <a:pt x="473227" y="204520"/>
                    <a:pt x="466566" y="205847"/>
                  </a:cubicBezTo>
                  <a:cubicBezTo>
                    <a:pt x="456056" y="207937"/>
                    <a:pt x="445363" y="205308"/>
                    <a:pt x="437108" y="198647"/>
                  </a:cubicBezTo>
                  <a:cubicBezTo>
                    <a:pt x="428821" y="191935"/>
                    <a:pt x="423970" y="181908"/>
                    <a:pt x="423799" y="171138"/>
                  </a:cubicBezTo>
                  <a:cubicBezTo>
                    <a:pt x="423532" y="153168"/>
                    <a:pt x="419265" y="136201"/>
                    <a:pt x="410756" y="119278"/>
                  </a:cubicBezTo>
                  <a:cubicBezTo>
                    <a:pt x="388435" y="74999"/>
                    <a:pt x="344004" y="46177"/>
                    <a:pt x="297573" y="45866"/>
                  </a:cubicBezTo>
                  <a:lnTo>
                    <a:pt x="296735" y="45866"/>
                  </a:lnTo>
                  <a:cubicBezTo>
                    <a:pt x="244646" y="45866"/>
                    <a:pt x="197072" y="78359"/>
                    <a:pt x="178206" y="126961"/>
                  </a:cubicBezTo>
                  <a:cubicBezTo>
                    <a:pt x="171907" y="143065"/>
                    <a:pt x="155016" y="152196"/>
                    <a:pt x="138068" y="148678"/>
                  </a:cubicBezTo>
                  <a:cubicBezTo>
                    <a:pt x="130251" y="147072"/>
                    <a:pt x="122167" y="146685"/>
                    <a:pt x="114096" y="1476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1831916" y="2531383"/>
              <a:ext cx="1251680" cy="1481816"/>
            </a:xfrm>
            <a:custGeom>
              <a:avLst/>
              <a:gdLst/>
              <a:ahLst/>
              <a:cxnLst/>
              <a:rect l="l" t="t" r="r" b="b"/>
              <a:pathLst>
                <a:path w="1251680" h="1481816" extrusionOk="0">
                  <a:moveTo>
                    <a:pt x="1226451" y="1481816"/>
                  </a:moveTo>
                  <a:lnTo>
                    <a:pt x="25228" y="1481816"/>
                  </a:lnTo>
                  <a:cubicBezTo>
                    <a:pt x="10255" y="1481816"/>
                    <a:pt x="0" y="1466716"/>
                    <a:pt x="5530" y="1452803"/>
                  </a:cubicBezTo>
                  <a:lnTo>
                    <a:pt x="557625" y="61760"/>
                  </a:lnTo>
                  <a:cubicBezTo>
                    <a:pt x="582136" y="0"/>
                    <a:pt x="669544" y="0"/>
                    <a:pt x="694055" y="61760"/>
                  </a:cubicBezTo>
                  <a:lnTo>
                    <a:pt x="1246155" y="1452803"/>
                  </a:lnTo>
                  <a:cubicBezTo>
                    <a:pt x="1251680" y="1466716"/>
                    <a:pt x="1241425" y="1481816"/>
                    <a:pt x="1226451" y="14818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1810735" y="2523894"/>
              <a:ext cx="1294041" cy="1512239"/>
            </a:xfrm>
            <a:custGeom>
              <a:avLst/>
              <a:gdLst/>
              <a:ahLst/>
              <a:cxnLst/>
              <a:rect l="l" t="t" r="r" b="b"/>
              <a:pathLst>
                <a:path w="1294041" h="1512239" extrusionOk="0">
                  <a:moveTo>
                    <a:pt x="1247628" y="1512239"/>
                  </a:moveTo>
                  <a:lnTo>
                    <a:pt x="46418" y="1512239"/>
                  </a:lnTo>
                  <a:cubicBezTo>
                    <a:pt x="31769" y="1512239"/>
                    <a:pt x="18129" y="1505007"/>
                    <a:pt x="9899" y="1492897"/>
                  </a:cubicBezTo>
                  <a:cubicBezTo>
                    <a:pt x="1670" y="1480781"/>
                    <a:pt x="0" y="1465433"/>
                    <a:pt x="5391" y="1451819"/>
                  </a:cubicBezTo>
                  <a:lnTo>
                    <a:pt x="557485" y="60788"/>
                  </a:lnTo>
                  <a:cubicBezTo>
                    <a:pt x="572369" y="23298"/>
                    <a:pt x="606678" y="0"/>
                    <a:pt x="647020" y="0"/>
                  </a:cubicBezTo>
                  <a:cubicBezTo>
                    <a:pt x="687362" y="0"/>
                    <a:pt x="721671" y="23298"/>
                    <a:pt x="736555" y="60788"/>
                  </a:cubicBezTo>
                  <a:lnTo>
                    <a:pt x="1288656" y="1451832"/>
                  </a:lnTo>
                  <a:cubicBezTo>
                    <a:pt x="1294041" y="1465433"/>
                    <a:pt x="1292377" y="1480781"/>
                    <a:pt x="1284147" y="1492897"/>
                  </a:cubicBezTo>
                  <a:cubicBezTo>
                    <a:pt x="1275918" y="1505007"/>
                    <a:pt x="1262272" y="1512239"/>
                    <a:pt x="1247628" y="1512239"/>
                  </a:cubicBezTo>
                  <a:close/>
                  <a:moveTo>
                    <a:pt x="48971" y="1466373"/>
                  </a:moveTo>
                  <a:lnTo>
                    <a:pt x="1245069" y="1466373"/>
                  </a:lnTo>
                  <a:lnTo>
                    <a:pt x="693915" y="77711"/>
                  </a:lnTo>
                  <a:cubicBezTo>
                    <a:pt x="684599" y="54228"/>
                    <a:pt x="663575" y="45859"/>
                    <a:pt x="647020" y="45859"/>
                  </a:cubicBezTo>
                  <a:cubicBezTo>
                    <a:pt x="630459" y="45859"/>
                    <a:pt x="609447" y="54228"/>
                    <a:pt x="600125" y="77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2190915" y="2531387"/>
              <a:ext cx="719537" cy="1200175"/>
            </a:xfrm>
            <a:custGeom>
              <a:avLst/>
              <a:gdLst/>
              <a:ahLst/>
              <a:cxnLst/>
              <a:rect l="l" t="t" r="r" b="b"/>
              <a:pathLst>
                <a:path w="719537" h="1200175" extrusionOk="0">
                  <a:moveTo>
                    <a:pt x="335057" y="61753"/>
                  </a:moveTo>
                  <a:cubicBezTo>
                    <a:pt x="310546" y="0"/>
                    <a:pt x="223138" y="0"/>
                    <a:pt x="198634" y="61753"/>
                  </a:cubicBezTo>
                  <a:lnTo>
                    <a:pt x="0" y="562203"/>
                  </a:lnTo>
                  <a:lnTo>
                    <a:pt x="147440" y="892054"/>
                  </a:lnTo>
                  <a:cubicBezTo>
                    <a:pt x="156800" y="912983"/>
                    <a:pt x="186321" y="913485"/>
                    <a:pt x="196386" y="892886"/>
                  </a:cubicBezTo>
                  <a:lnTo>
                    <a:pt x="247357" y="788511"/>
                  </a:lnTo>
                  <a:cubicBezTo>
                    <a:pt x="256247" y="770312"/>
                    <a:pt x="281241" y="768000"/>
                    <a:pt x="293325" y="784244"/>
                  </a:cubicBezTo>
                  <a:lnTo>
                    <a:pt x="590835" y="1184402"/>
                  </a:lnTo>
                  <a:cubicBezTo>
                    <a:pt x="602564" y="1200175"/>
                    <a:pt x="626668" y="1198549"/>
                    <a:pt x="636168" y="1181354"/>
                  </a:cubicBezTo>
                  <a:lnTo>
                    <a:pt x="719537" y="103047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2166025" y="2523892"/>
              <a:ext cx="769734" cy="1225734"/>
            </a:xfrm>
            <a:custGeom>
              <a:avLst/>
              <a:gdLst/>
              <a:ahLst/>
              <a:cxnLst/>
              <a:rect l="l" t="t" r="r" b="b"/>
              <a:pathLst>
                <a:path w="769734" h="1225734" extrusionOk="0">
                  <a:moveTo>
                    <a:pt x="637362" y="1225734"/>
                  </a:moveTo>
                  <a:cubicBezTo>
                    <a:pt x="621595" y="1225734"/>
                    <a:pt x="606818" y="1218355"/>
                    <a:pt x="597319" y="1205585"/>
                  </a:cubicBezTo>
                  <a:lnTo>
                    <a:pt x="299808" y="805421"/>
                  </a:lnTo>
                  <a:cubicBezTo>
                    <a:pt x="298913" y="804202"/>
                    <a:pt x="297611" y="803656"/>
                    <a:pt x="296151" y="803795"/>
                  </a:cubicBezTo>
                  <a:cubicBezTo>
                    <a:pt x="294627" y="803929"/>
                    <a:pt x="293522" y="804697"/>
                    <a:pt x="292849" y="806062"/>
                  </a:cubicBezTo>
                  <a:lnTo>
                    <a:pt x="241877" y="910437"/>
                  </a:lnTo>
                  <a:cubicBezTo>
                    <a:pt x="233267" y="928065"/>
                    <a:pt x="215436" y="938180"/>
                    <a:pt x="196132" y="938472"/>
                  </a:cubicBezTo>
                  <a:cubicBezTo>
                    <a:pt x="176530" y="938129"/>
                    <a:pt x="159391" y="926807"/>
                    <a:pt x="151390" y="908894"/>
                  </a:cubicBezTo>
                  <a:lnTo>
                    <a:pt x="0" y="570223"/>
                  </a:lnTo>
                  <a:lnTo>
                    <a:pt x="202196" y="60794"/>
                  </a:lnTo>
                  <a:cubicBezTo>
                    <a:pt x="217081" y="23298"/>
                    <a:pt x="251390" y="0"/>
                    <a:pt x="291731" y="0"/>
                  </a:cubicBezTo>
                  <a:cubicBezTo>
                    <a:pt x="332073" y="0"/>
                    <a:pt x="366375" y="23298"/>
                    <a:pt x="381266" y="60794"/>
                  </a:cubicBezTo>
                  <a:lnTo>
                    <a:pt x="769734" y="1039583"/>
                  </a:lnTo>
                  <a:lnTo>
                    <a:pt x="681126" y="1199940"/>
                  </a:lnTo>
                  <a:cubicBezTo>
                    <a:pt x="672877" y="1214862"/>
                    <a:pt x="657802" y="1224470"/>
                    <a:pt x="640778" y="1225613"/>
                  </a:cubicBezTo>
                  <a:cubicBezTo>
                    <a:pt x="639635" y="1225696"/>
                    <a:pt x="638498" y="1225734"/>
                    <a:pt x="637362" y="1225734"/>
                  </a:cubicBezTo>
                  <a:close/>
                  <a:moveTo>
                    <a:pt x="296646" y="757897"/>
                  </a:moveTo>
                  <a:cubicBezTo>
                    <a:pt x="312394" y="757897"/>
                    <a:pt x="327088" y="765219"/>
                    <a:pt x="336626" y="778052"/>
                  </a:cubicBezTo>
                  <a:lnTo>
                    <a:pt x="634136" y="1178217"/>
                  </a:lnTo>
                  <a:cubicBezTo>
                    <a:pt x="635019" y="1179410"/>
                    <a:pt x="636231" y="1179918"/>
                    <a:pt x="637692" y="1179849"/>
                  </a:cubicBezTo>
                  <a:cubicBezTo>
                    <a:pt x="639152" y="1179760"/>
                    <a:pt x="640270" y="1179048"/>
                    <a:pt x="640975" y="1177759"/>
                  </a:cubicBezTo>
                  <a:lnTo>
                    <a:pt x="719118" y="1036364"/>
                  </a:lnTo>
                  <a:lnTo>
                    <a:pt x="338626" y="77711"/>
                  </a:lnTo>
                  <a:cubicBezTo>
                    <a:pt x="329311" y="54235"/>
                    <a:pt x="308286" y="45866"/>
                    <a:pt x="291731" y="45866"/>
                  </a:cubicBezTo>
                  <a:cubicBezTo>
                    <a:pt x="275170" y="45866"/>
                    <a:pt x="254158" y="54235"/>
                    <a:pt x="244836" y="77711"/>
                  </a:cubicBezTo>
                  <a:lnTo>
                    <a:pt x="49777" y="569163"/>
                  </a:lnTo>
                  <a:lnTo>
                    <a:pt x="193268" y="890187"/>
                  </a:lnTo>
                  <a:cubicBezTo>
                    <a:pt x="193541" y="890784"/>
                    <a:pt x="194329" y="892562"/>
                    <a:pt x="196926" y="892606"/>
                  </a:cubicBezTo>
                  <a:cubicBezTo>
                    <a:pt x="196957" y="892613"/>
                    <a:pt x="196989" y="892613"/>
                    <a:pt x="197021" y="892613"/>
                  </a:cubicBezTo>
                  <a:cubicBezTo>
                    <a:pt x="199555" y="892613"/>
                    <a:pt x="200393" y="890879"/>
                    <a:pt x="200672" y="890314"/>
                  </a:cubicBezTo>
                  <a:lnTo>
                    <a:pt x="251644" y="785939"/>
                  </a:lnTo>
                  <a:cubicBezTo>
                    <a:pt x="259346" y="770140"/>
                    <a:pt x="274415" y="759745"/>
                    <a:pt x="291909" y="758126"/>
                  </a:cubicBezTo>
                  <a:cubicBezTo>
                    <a:pt x="293497" y="757974"/>
                    <a:pt x="295078" y="757897"/>
                    <a:pt x="296646" y="7578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2140029" y="2844808"/>
              <a:ext cx="188709" cy="1160881"/>
            </a:xfrm>
            <a:custGeom>
              <a:avLst/>
              <a:gdLst/>
              <a:ahLst/>
              <a:cxnLst/>
              <a:rect l="l" t="t" r="r" b="b"/>
              <a:pathLst>
                <a:path w="188709" h="1160881" extrusionOk="0">
                  <a:moveTo>
                    <a:pt x="178657" y="1160881"/>
                  </a:moveTo>
                  <a:lnTo>
                    <a:pt x="10052" y="1160881"/>
                  </a:lnTo>
                  <a:cubicBezTo>
                    <a:pt x="4502" y="1160881"/>
                    <a:pt x="0" y="1156385"/>
                    <a:pt x="0" y="1150835"/>
                  </a:cubicBezTo>
                  <a:lnTo>
                    <a:pt x="0" y="10052"/>
                  </a:lnTo>
                  <a:cubicBezTo>
                    <a:pt x="0" y="4502"/>
                    <a:pt x="4502" y="0"/>
                    <a:pt x="10052" y="0"/>
                  </a:cubicBezTo>
                  <a:lnTo>
                    <a:pt x="178657" y="0"/>
                  </a:lnTo>
                  <a:cubicBezTo>
                    <a:pt x="184207" y="0"/>
                    <a:pt x="188709" y="4502"/>
                    <a:pt x="188709" y="10052"/>
                  </a:cubicBezTo>
                  <a:lnTo>
                    <a:pt x="188709" y="1150835"/>
                  </a:lnTo>
                  <a:cubicBezTo>
                    <a:pt x="188709" y="1156385"/>
                    <a:pt x="184207" y="1160881"/>
                    <a:pt x="178657" y="11608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2117101" y="2821878"/>
              <a:ext cx="234562" cy="1206741"/>
            </a:xfrm>
            <a:custGeom>
              <a:avLst/>
              <a:gdLst/>
              <a:ahLst/>
              <a:cxnLst/>
              <a:rect l="l" t="t" r="r" b="b"/>
              <a:pathLst>
                <a:path w="234562" h="1206741" extrusionOk="0">
                  <a:moveTo>
                    <a:pt x="185743" y="1206741"/>
                  </a:moveTo>
                  <a:lnTo>
                    <a:pt x="48831" y="1206741"/>
                  </a:lnTo>
                  <a:cubicBezTo>
                    <a:pt x="21901" y="1206741"/>
                    <a:pt x="0" y="1184840"/>
                    <a:pt x="0" y="1157916"/>
                  </a:cubicBezTo>
                  <a:lnTo>
                    <a:pt x="0" y="48831"/>
                  </a:lnTo>
                  <a:cubicBezTo>
                    <a:pt x="0" y="21901"/>
                    <a:pt x="21901" y="0"/>
                    <a:pt x="48831" y="0"/>
                  </a:cubicBezTo>
                  <a:lnTo>
                    <a:pt x="185743" y="0"/>
                  </a:lnTo>
                  <a:cubicBezTo>
                    <a:pt x="212661" y="0"/>
                    <a:pt x="234562" y="21901"/>
                    <a:pt x="234562" y="48831"/>
                  </a:cubicBezTo>
                  <a:lnTo>
                    <a:pt x="234562" y="1157916"/>
                  </a:lnTo>
                  <a:cubicBezTo>
                    <a:pt x="234562" y="1184840"/>
                    <a:pt x="212661" y="1206741"/>
                    <a:pt x="185743" y="1206741"/>
                  </a:cubicBezTo>
                  <a:close/>
                  <a:moveTo>
                    <a:pt x="48831" y="45866"/>
                  </a:moveTo>
                  <a:cubicBezTo>
                    <a:pt x="47186" y="45866"/>
                    <a:pt x="45859" y="47193"/>
                    <a:pt x="45859" y="48831"/>
                  </a:cubicBezTo>
                  <a:lnTo>
                    <a:pt x="45859" y="1157916"/>
                  </a:lnTo>
                  <a:cubicBezTo>
                    <a:pt x="45859" y="1159548"/>
                    <a:pt x="47186" y="1160881"/>
                    <a:pt x="48831" y="1160881"/>
                  </a:cubicBezTo>
                  <a:lnTo>
                    <a:pt x="185743" y="1160881"/>
                  </a:lnTo>
                  <a:cubicBezTo>
                    <a:pt x="187363" y="1160881"/>
                    <a:pt x="188696" y="1159548"/>
                    <a:pt x="188696" y="1157916"/>
                  </a:cubicBezTo>
                  <a:lnTo>
                    <a:pt x="188696" y="48831"/>
                  </a:lnTo>
                  <a:cubicBezTo>
                    <a:pt x="188696" y="47193"/>
                    <a:pt x="187363" y="45866"/>
                    <a:pt x="185743" y="458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2085462" y="2933075"/>
              <a:ext cx="677094" cy="255911"/>
            </a:xfrm>
            <a:custGeom>
              <a:avLst/>
              <a:gdLst/>
              <a:ahLst/>
              <a:cxnLst/>
              <a:rect l="l" t="t" r="r" b="b"/>
              <a:pathLst>
                <a:path w="677094" h="255911" extrusionOk="0">
                  <a:moveTo>
                    <a:pt x="521931" y="255911"/>
                  </a:moveTo>
                  <a:lnTo>
                    <a:pt x="32645" y="255911"/>
                  </a:lnTo>
                  <a:cubicBezTo>
                    <a:pt x="14611" y="255911"/>
                    <a:pt x="0" y="241293"/>
                    <a:pt x="0" y="223266"/>
                  </a:cubicBezTo>
                  <a:lnTo>
                    <a:pt x="0" y="32645"/>
                  </a:lnTo>
                  <a:cubicBezTo>
                    <a:pt x="0" y="14611"/>
                    <a:pt x="14611" y="0"/>
                    <a:pt x="32645" y="0"/>
                  </a:cubicBezTo>
                  <a:lnTo>
                    <a:pt x="521931" y="0"/>
                  </a:lnTo>
                  <a:cubicBezTo>
                    <a:pt x="528675" y="0"/>
                    <a:pt x="535209" y="2292"/>
                    <a:pt x="540467" y="6508"/>
                  </a:cubicBezTo>
                  <a:lnTo>
                    <a:pt x="661339" y="103358"/>
                  </a:lnTo>
                  <a:cubicBezTo>
                    <a:pt x="677094" y="115970"/>
                    <a:pt x="677094" y="139934"/>
                    <a:pt x="661339" y="152552"/>
                  </a:cubicBezTo>
                  <a:lnTo>
                    <a:pt x="540467" y="249402"/>
                  </a:lnTo>
                  <a:cubicBezTo>
                    <a:pt x="535209" y="253612"/>
                    <a:pt x="528675" y="255911"/>
                    <a:pt x="521931" y="2559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2062527" y="2910136"/>
              <a:ext cx="719016" cy="301783"/>
            </a:xfrm>
            <a:custGeom>
              <a:avLst/>
              <a:gdLst/>
              <a:ahLst/>
              <a:cxnLst/>
              <a:rect l="l" t="t" r="r" b="b"/>
              <a:pathLst>
                <a:path w="719016" h="301783" extrusionOk="0">
                  <a:moveTo>
                    <a:pt x="544874" y="301783"/>
                  </a:moveTo>
                  <a:lnTo>
                    <a:pt x="55587" y="301783"/>
                  </a:lnTo>
                  <a:cubicBezTo>
                    <a:pt x="24936" y="301783"/>
                    <a:pt x="0" y="276847"/>
                    <a:pt x="0" y="246202"/>
                  </a:cubicBezTo>
                  <a:lnTo>
                    <a:pt x="0" y="55587"/>
                  </a:lnTo>
                  <a:cubicBezTo>
                    <a:pt x="0" y="24936"/>
                    <a:pt x="24936" y="0"/>
                    <a:pt x="55587" y="0"/>
                  </a:cubicBezTo>
                  <a:lnTo>
                    <a:pt x="544874" y="0"/>
                  </a:lnTo>
                  <a:cubicBezTo>
                    <a:pt x="556774" y="0"/>
                    <a:pt x="568452" y="4102"/>
                    <a:pt x="577735" y="11550"/>
                  </a:cubicBezTo>
                  <a:lnTo>
                    <a:pt x="698607" y="108400"/>
                  </a:lnTo>
                  <a:cubicBezTo>
                    <a:pt x="711587" y="118783"/>
                    <a:pt x="719016" y="134277"/>
                    <a:pt x="719016" y="150895"/>
                  </a:cubicBezTo>
                  <a:cubicBezTo>
                    <a:pt x="719016" y="167506"/>
                    <a:pt x="711587" y="183000"/>
                    <a:pt x="698607" y="193389"/>
                  </a:cubicBezTo>
                  <a:lnTo>
                    <a:pt x="577735" y="290233"/>
                  </a:lnTo>
                  <a:cubicBezTo>
                    <a:pt x="568452" y="297688"/>
                    <a:pt x="556774" y="301783"/>
                    <a:pt x="544874" y="301783"/>
                  </a:cubicBezTo>
                  <a:close/>
                  <a:moveTo>
                    <a:pt x="55587" y="45866"/>
                  </a:moveTo>
                  <a:cubicBezTo>
                    <a:pt x="50222" y="45866"/>
                    <a:pt x="45866" y="50228"/>
                    <a:pt x="45866" y="55587"/>
                  </a:cubicBezTo>
                  <a:lnTo>
                    <a:pt x="45866" y="246202"/>
                  </a:lnTo>
                  <a:cubicBezTo>
                    <a:pt x="45866" y="251561"/>
                    <a:pt x="50222" y="255917"/>
                    <a:pt x="55587" y="255917"/>
                  </a:cubicBezTo>
                  <a:lnTo>
                    <a:pt x="544874" y="255917"/>
                  </a:lnTo>
                  <a:cubicBezTo>
                    <a:pt x="546379" y="255917"/>
                    <a:pt x="547871" y="255396"/>
                    <a:pt x="549065" y="254438"/>
                  </a:cubicBezTo>
                  <a:lnTo>
                    <a:pt x="669944" y="157594"/>
                  </a:lnTo>
                  <a:cubicBezTo>
                    <a:pt x="672731" y="155346"/>
                    <a:pt x="673150" y="152431"/>
                    <a:pt x="673150" y="150895"/>
                  </a:cubicBezTo>
                  <a:cubicBezTo>
                    <a:pt x="673150" y="149351"/>
                    <a:pt x="672731" y="146430"/>
                    <a:pt x="669944" y="144195"/>
                  </a:cubicBezTo>
                  <a:lnTo>
                    <a:pt x="549065" y="47339"/>
                  </a:lnTo>
                  <a:cubicBezTo>
                    <a:pt x="547871" y="46393"/>
                    <a:pt x="546379" y="45866"/>
                    <a:pt x="544874" y="458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1706218" y="3276728"/>
              <a:ext cx="677087" cy="255911"/>
            </a:xfrm>
            <a:custGeom>
              <a:avLst/>
              <a:gdLst/>
              <a:ahLst/>
              <a:cxnLst/>
              <a:rect l="l" t="t" r="r" b="b"/>
              <a:pathLst>
                <a:path w="677087" h="255911" extrusionOk="0">
                  <a:moveTo>
                    <a:pt x="155155" y="255911"/>
                  </a:moveTo>
                  <a:lnTo>
                    <a:pt x="644442" y="255911"/>
                  </a:lnTo>
                  <a:cubicBezTo>
                    <a:pt x="662476" y="255911"/>
                    <a:pt x="677087" y="241293"/>
                    <a:pt x="677087" y="223266"/>
                  </a:cubicBezTo>
                  <a:lnTo>
                    <a:pt x="677087" y="32645"/>
                  </a:lnTo>
                  <a:cubicBezTo>
                    <a:pt x="677087" y="14617"/>
                    <a:pt x="662476" y="0"/>
                    <a:pt x="644442" y="0"/>
                  </a:cubicBezTo>
                  <a:lnTo>
                    <a:pt x="155155" y="0"/>
                  </a:lnTo>
                  <a:cubicBezTo>
                    <a:pt x="148412" y="0"/>
                    <a:pt x="141878" y="2298"/>
                    <a:pt x="136620" y="6508"/>
                  </a:cubicBezTo>
                  <a:lnTo>
                    <a:pt x="15748" y="103358"/>
                  </a:lnTo>
                  <a:cubicBezTo>
                    <a:pt x="0" y="115976"/>
                    <a:pt x="0" y="139934"/>
                    <a:pt x="15748" y="152558"/>
                  </a:cubicBezTo>
                  <a:lnTo>
                    <a:pt x="136620" y="249402"/>
                  </a:lnTo>
                  <a:cubicBezTo>
                    <a:pt x="141878" y="253619"/>
                    <a:pt x="148412" y="255911"/>
                    <a:pt x="155155" y="2559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1687219" y="3253795"/>
              <a:ext cx="719029" cy="301777"/>
            </a:xfrm>
            <a:custGeom>
              <a:avLst/>
              <a:gdLst/>
              <a:ahLst/>
              <a:cxnLst/>
              <a:rect l="l" t="t" r="r" b="b"/>
              <a:pathLst>
                <a:path w="719029" h="301777" extrusionOk="0">
                  <a:moveTo>
                    <a:pt x="663447" y="301777"/>
                  </a:moveTo>
                  <a:lnTo>
                    <a:pt x="174155" y="301777"/>
                  </a:lnTo>
                  <a:cubicBezTo>
                    <a:pt x="162255" y="301777"/>
                    <a:pt x="150583" y="297675"/>
                    <a:pt x="141281" y="290233"/>
                  </a:cubicBezTo>
                  <a:lnTo>
                    <a:pt x="20408" y="193376"/>
                  </a:lnTo>
                  <a:cubicBezTo>
                    <a:pt x="7429" y="182994"/>
                    <a:pt x="12" y="167506"/>
                    <a:pt x="0" y="150901"/>
                  </a:cubicBezTo>
                  <a:cubicBezTo>
                    <a:pt x="0" y="134283"/>
                    <a:pt x="7429" y="118795"/>
                    <a:pt x="20389" y="108400"/>
                  </a:cubicBezTo>
                  <a:lnTo>
                    <a:pt x="141281" y="11550"/>
                  </a:lnTo>
                  <a:cubicBezTo>
                    <a:pt x="150583" y="4102"/>
                    <a:pt x="162255" y="0"/>
                    <a:pt x="174155" y="0"/>
                  </a:cubicBezTo>
                  <a:lnTo>
                    <a:pt x="663447" y="0"/>
                  </a:lnTo>
                  <a:cubicBezTo>
                    <a:pt x="694093" y="0"/>
                    <a:pt x="719029" y="24936"/>
                    <a:pt x="719029" y="55581"/>
                  </a:cubicBezTo>
                  <a:lnTo>
                    <a:pt x="719029" y="246195"/>
                  </a:lnTo>
                  <a:cubicBezTo>
                    <a:pt x="719029" y="276840"/>
                    <a:pt x="694093" y="301777"/>
                    <a:pt x="663447" y="301777"/>
                  </a:cubicBezTo>
                  <a:close/>
                  <a:moveTo>
                    <a:pt x="174155" y="45866"/>
                  </a:moveTo>
                  <a:cubicBezTo>
                    <a:pt x="172605" y="45866"/>
                    <a:pt x="171151" y="46386"/>
                    <a:pt x="169945" y="47345"/>
                  </a:cubicBezTo>
                  <a:lnTo>
                    <a:pt x="49072" y="144176"/>
                  </a:lnTo>
                  <a:cubicBezTo>
                    <a:pt x="46278" y="146418"/>
                    <a:pt x="45859" y="149345"/>
                    <a:pt x="45859" y="150895"/>
                  </a:cubicBezTo>
                  <a:cubicBezTo>
                    <a:pt x="45878" y="152438"/>
                    <a:pt x="46291" y="155359"/>
                    <a:pt x="49091" y="157594"/>
                  </a:cubicBezTo>
                  <a:lnTo>
                    <a:pt x="169945" y="254444"/>
                  </a:lnTo>
                  <a:cubicBezTo>
                    <a:pt x="171151" y="255396"/>
                    <a:pt x="172605" y="255911"/>
                    <a:pt x="174155" y="255911"/>
                  </a:cubicBezTo>
                  <a:lnTo>
                    <a:pt x="663447" y="255911"/>
                  </a:lnTo>
                  <a:cubicBezTo>
                    <a:pt x="668801" y="255911"/>
                    <a:pt x="673163" y="251555"/>
                    <a:pt x="673163" y="246195"/>
                  </a:cubicBezTo>
                  <a:lnTo>
                    <a:pt x="673163" y="55581"/>
                  </a:lnTo>
                  <a:cubicBezTo>
                    <a:pt x="673163" y="50228"/>
                    <a:pt x="668801" y="45866"/>
                    <a:pt x="663447" y="458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2419176" y="2984865"/>
              <a:ext cx="136448" cy="45859"/>
            </a:xfrm>
            <a:custGeom>
              <a:avLst/>
              <a:gdLst/>
              <a:ahLst/>
              <a:cxnLst/>
              <a:rect l="l" t="t" r="r" b="b"/>
              <a:pathLst>
                <a:path w="136448" h="45859" extrusionOk="0">
                  <a:moveTo>
                    <a:pt x="0" y="22929"/>
                  </a:moveTo>
                  <a:lnTo>
                    <a:pt x="0" y="22929"/>
                  </a:lnTo>
                  <a:cubicBezTo>
                    <a:pt x="0" y="10267"/>
                    <a:pt x="10267" y="0"/>
                    <a:pt x="22929" y="0"/>
                  </a:cubicBezTo>
                  <a:lnTo>
                    <a:pt x="113518" y="0"/>
                  </a:lnTo>
                  <a:cubicBezTo>
                    <a:pt x="126180" y="0"/>
                    <a:pt x="136448" y="10267"/>
                    <a:pt x="136448" y="22929"/>
                  </a:cubicBezTo>
                  <a:cubicBezTo>
                    <a:pt x="136448" y="35598"/>
                    <a:pt x="126180" y="45859"/>
                    <a:pt x="113518" y="45859"/>
                  </a:cubicBezTo>
                  <a:lnTo>
                    <a:pt x="22929" y="45859"/>
                  </a:lnTo>
                  <a:cubicBezTo>
                    <a:pt x="10267" y="45859"/>
                    <a:pt x="0" y="35598"/>
                    <a:pt x="0" y="22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2165139" y="2984865"/>
              <a:ext cx="211169" cy="45859"/>
            </a:xfrm>
            <a:custGeom>
              <a:avLst/>
              <a:gdLst/>
              <a:ahLst/>
              <a:cxnLst/>
              <a:rect l="l" t="t" r="r" b="b"/>
              <a:pathLst>
                <a:path w="211169" h="45859" extrusionOk="0">
                  <a:moveTo>
                    <a:pt x="0" y="22929"/>
                  </a:moveTo>
                  <a:lnTo>
                    <a:pt x="0" y="22929"/>
                  </a:lnTo>
                  <a:cubicBezTo>
                    <a:pt x="0" y="10267"/>
                    <a:pt x="10267" y="0"/>
                    <a:pt x="22929" y="0"/>
                  </a:cubicBezTo>
                  <a:lnTo>
                    <a:pt x="188239" y="0"/>
                  </a:lnTo>
                  <a:cubicBezTo>
                    <a:pt x="200901" y="0"/>
                    <a:pt x="211169" y="10267"/>
                    <a:pt x="211169" y="22929"/>
                  </a:cubicBezTo>
                  <a:cubicBezTo>
                    <a:pt x="211169" y="35598"/>
                    <a:pt x="200901" y="45859"/>
                    <a:pt x="188239" y="45859"/>
                  </a:cubicBezTo>
                  <a:lnTo>
                    <a:pt x="22929" y="45859"/>
                  </a:lnTo>
                  <a:cubicBezTo>
                    <a:pt x="10267" y="45859"/>
                    <a:pt x="0" y="35598"/>
                    <a:pt x="0" y="22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1921856" y="3328505"/>
              <a:ext cx="136448" cy="45866"/>
            </a:xfrm>
            <a:custGeom>
              <a:avLst/>
              <a:gdLst/>
              <a:ahLst/>
              <a:cxnLst/>
              <a:rect l="l" t="t" r="r" b="b"/>
              <a:pathLst>
                <a:path w="136448" h="45866" extrusionOk="0">
                  <a:moveTo>
                    <a:pt x="136448" y="22936"/>
                  </a:moveTo>
                  <a:lnTo>
                    <a:pt x="136448" y="22936"/>
                  </a:lnTo>
                  <a:cubicBezTo>
                    <a:pt x="136448" y="10267"/>
                    <a:pt x="126180" y="0"/>
                    <a:pt x="113512" y="0"/>
                  </a:cubicBezTo>
                  <a:lnTo>
                    <a:pt x="22929" y="0"/>
                  </a:lnTo>
                  <a:cubicBezTo>
                    <a:pt x="10267" y="0"/>
                    <a:pt x="0" y="10267"/>
                    <a:pt x="0" y="22936"/>
                  </a:cubicBezTo>
                  <a:cubicBezTo>
                    <a:pt x="0" y="35604"/>
                    <a:pt x="10267" y="45866"/>
                    <a:pt x="22929" y="45866"/>
                  </a:cubicBezTo>
                  <a:lnTo>
                    <a:pt x="113512" y="45866"/>
                  </a:lnTo>
                  <a:cubicBezTo>
                    <a:pt x="126180" y="45866"/>
                    <a:pt x="136448" y="35604"/>
                    <a:pt x="136448" y="229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2101173" y="3328505"/>
              <a:ext cx="211169" cy="45866"/>
            </a:xfrm>
            <a:custGeom>
              <a:avLst/>
              <a:gdLst/>
              <a:ahLst/>
              <a:cxnLst/>
              <a:rect l="l" t="t" r="r" b="b"/>
              <a:pathLst>
                <a:path w="211169" h="45866" extrusionOk="0">
                  <a:moveTo>
                    <a:pt x="211169" y="22936"/>
                  </a:moveTo>
                  <a:lnTo>
                    <a:pt x="211169" y="22936"/>
                  </a:lnTo>
                  <a:cubicBezTo>
                    <a:pt x="211169" y="10267"/>
                    <a:pt x="200901" y="0"/>
                    <a:pt x="188239" y="0"/>
                  </a:cubicBezTo>
                  <a:lnTo>
                    <a:pt x="22929" y="0"/>
                  </a:lnTo>
                  <a:cubicBezTo>
                    <a:pt x="10267" y="0"/>
                    <a:pt x="0" y="10267"/>
                    <a:pt x="0" y="22936"/>
                  </a:cubicBezTo>
                  <a:cubicBezTo>
                    <a:pt x="0" y="35604"/>
                    <a:pt x="10267" y="45866"/>
                    <a:pt x="22929" y="45866"/>
                  </a:cubicBezTo>
                  <a:lnTo>
                    <a:pt x="188239" y="45866"/>
                  </a:lnTo>
                  <a:cubicBezTo>
                    <a:pt x="200901" y="45866"/>
                    <a:pt x="211169" y="35604"/>
                    <a:pt x="211169" y="229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</p:grpSp>
      <p:sp>
        <p:nvSpPr>
          <p:cNvPr id="107" name="Google Shape;504;p33">
            <a:extLst>
              <a:ext uri="{FF2B5EF4-FFF2-40B4-BE49-F238E27FC236}">
                <a16:creationId xmlns:a16="http://schemas.microsoft.com/office/drawing/2014/main" id="{CE7ECE50-CE18-4A14-83B1-22205A48573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0214" y="983915"/>
            <a:ext cx="6602519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 ba ngày 3 tháng 11 năm 2020</a:t>
            </a:r>
            <a:endParaRPr sz="32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" name="Google Shape;504;p33">
            <a:extLst>
              <a:ext uri="{FF2B5EF4-FFF2-40B4-BE49-F238E27FC236}">
                <a16:creationId xmlns:a16="http://schemas.microsoft.com/office/drawing/2014/main" id="{8789F06C-CA79-4910-A53D-52A1AD57C278}"/>
              </a:ext>
            </a:extLst>
          </p:cNvPr>
          <p:cNvSpPr txBox="1">
            <a:spLocks/>
          </p:cNvSpPr>
          <p:nvPr/>
        </p:nvSpPr>
        <p:spPr>
          <a:xfrm>
            <a:off x="1094776" y="1725334"/>
            <a:ext cx="4565958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25400" indent="0" algn="ctr"/>
            <a:r>
              <a:rPr lang="en-US" sz="4000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Luyện</a:t>
            </a:r>
            <a:r>
              <a:rPr lang="en-US" sz="4000" dirty="0">
                <a:solidFill>
                  <a:srgbClr val="7030A0"/>
                </a:solidFill>
                <a:latin typeface="#9Slide03 Arima Madurai Black" panose="00000A00000000000000" pitchFamily="2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 </a:t>
            </a:r>
            <a:r>
              <a:rPr lang="en-US" sz="4000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từ</a:t>
            </a:r>
            <a:r>
              <a:rPr lang="en-US" sz="4000" dirty="0">
                <a:solidFill>
                  <a:srgbClr val="7030A0"/>
                </a:solidFill>
                <a:latin typeface="#9Slide03 Arima Madurai Black" panose="00000A00000000000000" pitchFamily="2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 </a:t>
            </a:r>
            <a:r>
              <a:rPr lang="en-US" sz="4000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và</a:t>
            </a:r>
            <a:r>
              <a:rPr lang="en-US" sz="4000" dirty="0">
                <a:solidFill>
                  <a:srgbClr val="7030A0"/>
                </a:solidFill>
                <a:latin typeface="#9Slide03 Arima Madurai Black" panose="00000A00000000000000" pitchFamily="2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3 Arima Madurai Black" panose="00000A00000000000000" pitchFamily="2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câu</a:t>
            </a:r>
            <a:endParaRPr lang="en-US" sz="4000" dirty="0">
              <a:solidFill>
                <a:srgbClr val="7030A0"/>
              </a:solidFill>
              <a:latin typeface="#9Slide03 Arima Madurai Black" panose="00000A00000000000000" pitchFamily="2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4B495B-E45B-4970-9D86-5D8E0E8BC738}"/>
              </a:ext>
            </a:extLst>
          </p:cNvPr>
          <p:cNvSpPr/>
          <p:nvPr/>
        </p:nvSpPr>
        <p:spPr>
          <a:xfrm>
            <a:off x="191386" y="134679"/>
            <a:ext cx="8810847" cy="481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Google Shape;1408;p47"/>
          <p:cNvSpPr txBox="1">
            <a:spLocks noGrp="1"/>
          </p:cNvSpPr>
          <p:nvPr>
            <p:ph type="title"/>
          </p:nvPr>
        </p:nvSpPr>
        <p:spPr>
          <a:xfrm>
            <a:off x="1503421" y="725829"/>
            <a:ext cx="69656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800" dirty="0" smtClean="0">
                <a:solidFill>
                  <a:schemeClr val="bg2"/>
                </a:solidFill>
                <a:latin typeface="#9Slide03 AmpleSoft Bold" panose="02000000000000000000" pitchFamily="2" charset="0"/>
              </a:rPr>
              <a:t>Tìm các </a:t>
            </a:r>
            <a:r>
              <a:rPr lang="en" sz="2800" dirty="0">
                <a:solidFill>
                  <a:schemeClr val="bg2"/>
                </a:solidFill>
                <a:latin typeface="#9Slide03 AmpleSoft Bold" panose="02000000000000000000" pitchFamily="2" charset="0"/>
              </a:rPr>
              <a:t>tính từ trong đoạn văn </a:t>
            </a:r>
            <a:r>
              <a:rPr lang="en" sz="2800" dirty="0" smtClean="0">
                <a:solidFill>
                  <a:schemeClr val="bg2"/>
                </a:solidFill>
                <a:latin typeface="#9Slide03 AmpleSoft Bold" panose="02000000000000000000" pitchFamily="2" charset="0"/>
              </a:rPr>
              <a:t>sau:</a:t>
            </a:r>
            <a:endParaRPr sz="2800" dirty="0">
              <a:solidFill>
                <a:schemeClr val="bg2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523808-03E1-4319-94D8-BF7A58EFEA83}"/>
              </a:ext>
            </a:extLst>
          </p:cNvPr>
          <p:cNvSpPr txBox="1"/>
          <p:nvPr/>
        </p:nvSpPr>
        <p:spPr>
          <a:xfrm>
            <a:off x="844084" y="1631560"/>
            <a:ext cx="75763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chằm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chằm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ướt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đẫm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tái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nhợt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nở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nụ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xiết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-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lão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–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lão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giọng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khản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A39EC-BFE3-4906-845B-801CDAED78AD}"/>
              </a:ext>
            </a:extLst>
          </p:cNvPr>
          <p:cNvCxnSpPr>
            <a:cxnSpLocks/>
          </p:cNvCxnSpPr>
          <p:nvPr/>
        </p:nvCxnSpPr>
        <p:spPr>
          <a:xfrm>
            <a:off x="3506530" y="1225397"/>
            <a:ext cx="10526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89524E-8144-475A-A2AD-E965D2EA543D}"/>
              </a:ext>
            </a:extLst>
          </p:cNvPr>
          <p:cNvGrpSpPr/>
          <p:nvPr/>
        </p:nvGrpSpPr>
        <p:grpSpPr>
          <a:xfrm>
            <a:off x="88356" y="82856"/>
            <a:ext cx="2879999" cy="996395"/>
            <a:chOff x="249222" y="180472"/>
            <a:chExt cx="2879999" cy="99639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931DACC-87F2-4665-A685-455808BB7CC3}"/>
                </a:ext>
              </a:extLst>
            </p:cNvPr>
            <p:cNvSpPr/>
            <p:nvPr/>
          </p:nvSpPr>
          <p:spPr>
            <a:xfrm>
              <a:off x="911249" y="278478"/>
              <a:ext cx="1987083" cy="5654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86ADFC-8301-4D10-BD9D-41391A9A7819}"/>
                </a:ext>
              </a:extLst>
            </p:cNvPr>
            <p:cNvSpPr txBox="1"/>
            <p:nvPr/>
          </p:nvSpPr>
          <p:spPr>
            <a:xfrm>
              <a:off x="911249" y="357782"/>
              <a:ext cx="2217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Thử</a:t>
              </a:r>
              <a:r>
                <a:rPr lang="en-US" sz="2800" dirty="0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thách</a:t>
              </a:r>
              <a:r>
                <a:rPr lang="en-US" sz="2800" dirty="0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 1</a:t>
              </a:r>
            </a:p>
          </p:txBody>
        </p:sp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3C40CF8-D9D5-4E48-935F-1F9EE9897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316" t="5929" r="7109" b="15071"/>
            <a:stretch/>
          </p:blipFill>
          <p:spPr>
            <a:xfrm>
              <a:off x="249222" y="180472"/>
              <a:ext cx="755728" cy="996395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EA39EC-BFE3-4906-845B-801CDAED78AD}"/>
              </a:ext>
            </a:extLst>
          </p:cNvPr>
          <p:cNvCxnSpPr>
            <a:cxnSpLocks/>
          </p:cNvCxnSpPr>
          <p:nvPr/>
        </p:nvCxnSpPr>
        <p:spPr>
          <a:xfrm flipV="1">
            <a:off x="4298017" y="2082800"/>
            <a:ext cx="1764116" cy="61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EA39EC-BFE3-4906-845B-801CDAED78AD}"/>
              </a:ext>
            </a:extLst>
          </p:cNvPr>
          <p:cNvCxnSpPr>
            <a:cxnSpLocks/>
          </p:cNvCxnSpPr>
          <p:nvPr/>
        </p:nvCxnSpPr>
        <p:spPr>
          <a:xfrm flipV="1">
            <a:off x="977311" y="2526514"/>
            <a:ext cx="131715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EA39EC-BFE3-4906-845B-801CDAED78AD}"/>
              </a:ext>
            </a:extLst>
          </p:cNvPr>
          <p:cNvCxnSpPr>
            <a:cxnSpLocks/>
          </p:cNvCxnSpPr>
          <p:nvPr/>
        </p:nvCxnSpPr>
        <p:spPr>
          <a:xfrm flipV="1">
            <a:off x="3735672" y="2540237"/>
            <a:ext cx="1149595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EA39EC-BFE3-4906-845B-801CDAED78AD}"/>
              </a:ext>
            </a:extLst>
          </p:cNvPr>
          <p:cNvCxnSpPr>
            <a:cxnSpLocks/>
          </p:cNvCxnSpPr>
          <p:nvPr/>
        </p:nvCxnSpPr>
        <p:spPr>
          <a:xfrm>
            <a:off x="6502400" y="3827526"/>
            <a:ext cx="13716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18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4B495B-E45B-4970-9D86-5D8E0E8BC738}"/>
              </a:ext>
            </a:extLst>
          </p:cNvPr>
          <p:cNvSpPr/>
          <p:nvPr/>
        </p:nvSpPr>
        <p:spPr>
          <a:xfrm>
            <a:off x="191386" y="134679"/>
            <a:ext cx="8810847" cy="481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Google Shape;1408;p47"/>
          <p:cNvSpPr txBox="1">
            <a:spLocks noGrp="1"/>
          </p:cNvSpPr>
          <p:nvPr>
            <p:ph type="title"/>
          </p:nvPr>
        </p:nvSpPr>
        <p:spPr>
          <a:xfrm>
            <a:off x="1503421" y="725829"/>
            <a:ext cx="69656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800" dirty="0">
                <a:solidFill>
                  <a:schemeClr val="bg2"/>
                </a:solidFill>
                <a:latin typeface="#9Slide03 AmpleSoft Bold" panose="02000000000000000000" pitchFamily="2" charset="0"/>
              </a:rPr>
              <a:t>Gạch chân các tính từ trong đoạn văn </a:t>
            </a:r>
            <a:r>
              <a:rPr lang="en" sz="2800" dirty="0" smtClean="0">
                <a:solidFill>
                  <a:schemeClr val="bg2"/>
                </a:solidFill>
                <a:latin typeface="#9Slide03 AmpleSoft Bold" panose="02000000000000000000" pitchFamily="2" charset="0"/>
              </a:rPr>
              <a:t>sau:</a:t>
            </a:r>
            <a:endParaRPr sz="2800" dirty="0">
              <a:solidFill>
                <a:schemeClr val="bg2"/>
              </a:solidFill>
              <a:latin typeface="#9Slide03 AmpleSoft Bold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D8A13E-57C2-4D6E-9D73-BDE7B6359D8B}"/>
              </a:ext>
            </a:extLst>
          </p:cNvPr>
          <p:cNvCxnSpPr/>
          <p:nvPr/>
        </p:nvCxnSpPr>
        <p:spPr>
          <a:xfrm>
            <a:off x="1867344" y="1259262"/>
            <a:ext cx="1488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A39EC-BFE3-4906-845B-801CDAED78AD}"/>
              </a:ext>
            </a:extLst>
          </p:cNvPr>
          <p:cNvCxnSpPr>
            <a:cxnSpLocks/>
          </p:cNvCxnSpPr>
          <p:nvPr/>
        </p:nvCxnSpPr>
        <p:spPr>
          <a:xfrm>
            <a:off x="4039930" y="1259262"/>
            <a:ext cx="10526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89524E-8144-475A-A2AD-E965D2EA543D}"/>
              </a:ext>
            </a:extLst>
          </p:cNvPr>
          <p:cNvGrpSpPr/>
          <p:nvPr/>
        </p:nvGrpSpPr>
        <p:grpSpPr>
          <a:xfrm>
            <a:off x="88356" y="82856"/>
            <a:ext cx="2879999" cy="996395"/>
            <a:chOff x="249222" y="180472"/>
            <a:chExt cx="2879999" cy="99639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931DACC-87F2-4665-A685-455808BB7CC3}"/>
                </a:ext>
              </a:extLst>
            </p:cNvPr>
            <p:cNvSpPr/>
            <p:nvPr/>
          </p:nvSpPr>
          <p:spPr>
            <a:xfrm>
              <a:off x="911249" y="278478"/>
              <a:ext cx="1987083" cy="5654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86ADFC-8301-4D10-BD9D-41391A9A7819}"/>
                </a:ext>
              </a:extLst>
            </p:cNvPr>
            <p:cNvSpPr txBox="1"/>
            <p:nvPr/>
          </p:nvSpPr>
          <p:spPr>
            <a:xfrm>
              <a:off x="911249" y="357782"/>
              <a:ext cx="2217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Thử</a:t>
              </a:r>
              <a:r>
                <a:rPr lang="en-US" sz="2800" dirty="0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thách</a:t>
              </a:r>
              <a:r>
                <a:rPr lang="en-US" sz="2800" dirty="0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smtClean="0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2</a:t>
              </a:r>
              <a:endParaRPr lang="en-US" sz="2800" dirty="0">
                <a:latin typeface="#9Slide03 Arima Madurai Black" panose="00000A00000000000000" pitchFamily="2" charset="0"/>
                <a:ea typeface="Cambria" panose="02040503050406030204" pitchFamily="18" charset="0"/>
                <a:cs typeface="#9Slide03 Arima Madurai Black" panose="00000A00000000000000" pitchFamily="2" charset="0"/>
              </a:endParaRPr>
            </a:p>
          </p:txBody>
        </p:sp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3C40CF8-D9D5-4E48-935F-1F9EE9897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316" t="5929" r="7109" b="15071"/>
            <a:stretch/>
          </p:blipFill>
          <p:spPr>
            <a:xfrm>
              <a:off x="249222" y="180472"/>
              <a:ext cx="755728" cy="996395"/>
            </a:xfrm>
            <a:prstGeom prst="rect">
              <a:avLst/>
            </a:prstGeom>
          </p:spPr>
        </p:pic>
      </p:grpSp>
      <p:sp>
        <p:nvSpPr>
          <p:cNvPr id="11" name="Text Box 15">
            <a:extLst>
              <a:ext uri="{FF2B5EF4-FFF2-40B4-BE49-F238E27FC236}">
                <a16:creationId xmlns:a16="http://schemas.microsoft.com/office/drawing/2014/main" id="{55DCB132-7C31-489A-9AD3-5C2E21CC7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33" y="1476140"/>
            <a:ext cx="8475133" cy="322135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9731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731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73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73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73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73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73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73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731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3138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Chủ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tịch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Minh,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vị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Chủ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tịch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Chính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phủ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Lâm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Việt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Nam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chủ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Cộng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mắt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cụ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gầy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gò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mắt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râu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Cụ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chiếc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mặc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cổ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dép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trắng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cụ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nhanh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Cụ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điềm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ấm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khúc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rõ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ràng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  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3138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</a:t>
            </a:r>
            <a:r>
              <a:rPr kumimoji="0" lang="en-US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Võ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Nguyên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Giáp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Line 30">
            <a:extLst>
              <a:ext uri="{FF2B5EF4-FFF2-40B4-BE49-F238E27FC236}">
                <a16:creationId xmlns:a16="http://schemas.microsoft.com/office/drawing/2014/main" id="{79E8623F-1EBD-406B-B951-44F951B2D9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9354" y="2802903"/>
            <a:ext cx="3810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31">
            <a:extLst>
              <a:ext uri="{FF2B5EF4-FFF2-40B4-BE49-F238E27FC236}">
                <a16:creationId xmlns:a16="http://schemas.microsoft.com/office/drawing/2014/main" id="{8A96B71F-BA84-430D-99D4-E7B0FE151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1401" y="2802903"/>
            <a:ext cx="6096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Line 32">
            <a:extLst>
              <a:ext uri="{FF2B5EF4-FFF2-40B4-BE49-F238E27FC236}">
                <a16:creationId xmlns:a16="http://schemas.microsoft.com/office/drawing/2014/main" id="{A64739B8-4E5C-4C54-AC51-87316E8C2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8733" y="3204853"/>
            <a:ext cx="3810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Line 33">
            <a:extLst>
              <a:ext uri="{FF2B5EF4-FFF2-40B4-BE49-F238E27FC236}">
                <a16:creationId xmlns:a16="http://schemas.microsoft.com/office/drawing/2014/main" id="{77CA5D97-7737-4F26-B3EE-35539AF56B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184" y="3645120"/>
            <a:ext cx="685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Line 34">
            <a:extLst>
              <a:ext uri="{FF2B5EF4-FFF2-40B4-BE49-F238E27FC236}">
                <a16:creationId xmlns:a16="http://schemas.microsoft.com/office/drawing/2014/main" id="{A11CAB4A-FF1C-4A6E-821A-8DA73DBB2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0099" y="3645120"/>
            <a:ext cx="14859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Line 35">
            <a:extLst>
              <a:ext uri="{FF2B5EF4-FFF2-40B4-BE49-F238E27FC236}">
                <a16:creationId xmlns:a16="http://schemas.microsoft.com/office/drawing/2014/main" id="{26F37C63-5ECD-4E8C-9A6F-798A7DF4B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084" y="4085387"/>
            <a:ext cx="1447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Line 36">
            <a:extLst>
              <a:ext uri="{FF2B5EF4-FFF2-40B4-BE49-F238E27FC236}">
                <a16:creationId xmlns:a16="http://schemas.microsoft.com/office/drawing/2014/main" id="{F7479A85-58D8-4CFF-810F-93F043B91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2466" y="4093854"/>
            <a:ext cx="1066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Line 37">
            <a:extLst>
              <a:ext uri="{FF2B5EF4-FFF2-40B4-BE49-F238E27FC236}">
                <a16:creationId xmlns:a16="http://schemas.microsoft.com/office/drawing/2014/main" id="{6367F79B-7998-4F91-8C2A-ADA692AB3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5902" y="4093854"/>
            <a:ext cx="1447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Line 38">
            <a:extLst>
              <a:ext uri="{FF2B5EF4-FFF2-40B4-BE49-F238E27FC236}">
                <a16:creationId xmlns:a16="http://schemas.microsoft.com/office/drawing/2014/main" id="{F380E781-8316-460B-BA6D-8B3CE4F9A6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228" y="4085387"/>
            <a:ext cx="9906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Line 39">
            <a:extLst>
              <a:ext uri="{FF2B5EF4-FFF2-40B4-BE49-F238E27FC236}">
                <a16:creationId xmlns:a16="http://schemas.microsoft.com/office/drawing/2014/main" id="{BA1ED53A-D9BB-4CD0-9519-D730ADAD1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3433" y="2789986"/>
            <a:ext cx="6096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Line 59">
            <a:extLst>
              <a:ext uri="{FF2B5EF4-FFF2-40B4-BE49-F238E27FC236}">
                <a16:creationId xmlns:a16="http://schemas.microsoft.com/office/drawing/2014/main" id="{9BEC7B0F-1780-4E58-BD5E-BACEA7CB6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6930" y="2815387"/>
            <a:ext cx="11430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Line 62">
            <a:extLst>
              <a:ext uri="{FF2B5EF4-FFF2-40B4-BE49-F238E27FC236}">
                <a16:creationId xmlns:a16="http://schemas.microsoft.com/office/drawing/2014/main" id="{0DB915D8-164B-45A9-B90E-DF9420FEE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1" y="3204853"/>
            <a:ext cx="5334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3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4B495B-E45B-4970-9D86-5D8E0E8BC738}"/>
              </a:ext>
            </a:extLst>
          </p:cNvPr>
          <p:cNvSpPr/>
          <p:nvPr/>
        </p:nvSpPr>
        <p:spPr>
          <a:xfrm>
            <a:off x="191386" y="134679"/>
            <a:ext cx="8810847" cy="481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Google Shape;1408;p47"/>
          <p:cNvSpPr txBox="1">
            <a:spLocks noGrp="1"/>
          </p:cNvSpPr>
          <p:nvPr>
            <p:ph type="title"/>
          </p:nvPr>
        </p:nvSpPr>
        <p:spPr>
          <a:xfrm>
            <a:off x="1503421" y="725829"/>
            <a:ext cx="69656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800" dirty="0">
                <a:solidFill>
                  <a:schemeClr val="bg2"/>
                </a:solidFill>
                <a:latin typeface="#9Slide03 AmpleSoft Bold" panose="02000000000000000000" pitchFamily="2" charset="0"/>
              </a:rPr>
              <a:t>Gạch chân các tính từ trong đoạn văn </a:t>
            </a:r>
            <a:r>
              <a:rPr lang="en" sz="2800" dirty="0" smtClean="0">
                <a:solidFill>
                  <a:schemeClr val="bg2"/>
                </a:solidFill>
                <a:latin typeface="#9Slide03 AmpleSoft Bold" panose="02000000000000000000" pitchFamily="2" charset="0"/>
              </a:rPr>
              <a:t>sau:</a:t>
            </a:r>
            <a:endParaRPr sz="2800" dirty="0">
              <a:solidFill>
                <a:schemeClr val="bg2"/>
              </a:solidFill>
              <a:latin typeface="#9Slide03 AmpleSoft Bold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D8A13E-57C2-4D6E-9D73-BDE7B6359D8B}"/>
              </a:ext>
            </a:extLst>
          </p:cNvPr>
          <p:cNvCxnSpPr/>
          <p:nvPr/>
        </p:nvCxnSpPr>
        <p:spPr>
          <a:xfrm>
            <a:off x="1867344" y="1259262"/>
            <a:ext cx="1488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A39EC-BFE3-4906-845B-801CDAED78AD}"/>
              </a:ext>
            </a:extLst>
          </p:cNvPr>
          <p:cNvCxnSpPr>
            <a:cxnSpLocks/>
          </p:cNvCxnSpPr>
          <p:nvPr/>
        </p:nvCxnSpPr>
        <p:spPr>
          <a:xfrm>
            <a:off x="4039930" y="1259262"/>
            <a:ext cx="10526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89524E-8144-475A-A2AD-E965D2EA543D}"/>
              </a:ext>
            </a:extLst>
          </p:cNvPr>
          <p:cNvGrpSpPr/>
          <p:nvPr/>
        </p:nvGrpSpPr>
        <p:grpSpPr>
          <a:xfrm>
            <a:off x="88356" y="82856"/>
            <a:ext cx="2879999" cy="996395"/>
            <a:chOff x="249222" y="180472"/>
            <a:chExt cx="2879999" cy="99639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931DACC-87F2-4665-A685-455808BB7CC3}"/>
                </a:ext>
              </a:extLst>
            </p:cNvPr>
            <p:cNvSpPr/>
            <p:nvPr/>
          </p:nvSpPr>
          <p:spPr>
            <a:xfrm>
              <a:off x="911249" y="278478"/>
              <a:ext cx="1987083" cy="5654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86ADFC-8301-4D10-BD9D-41391A9A7819}"/>
                </a:ext>
              </a:extLst>
            </p:cNvPr>
            <p:cNvSpPr txBox="1"/>
            <p:nvPr/>
          </p:nvSpPr>
          <p:spPr>
            <a:xfrm>
              <a:off x="911249" y="357782"/>
              <a:ext cx="2217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Thử</a:t>
              </a:r>
              <a:r>
                <a:rPr lang="en-US" sz="2800" dirty="0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thách</a:t>
              </a:r>
              <a:r>
                <a:rPr lang="en-US" sz="2800" dirty="0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smtClean="0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2</a:t>
              </a:r>
              <a:endParaRPr lang="en-US" sz="2800" dirty="0">
                <a:latin typeface="#9Slide03 Arima Madurai Black" panose="00000A00000000000000" pitchFamily="2" charset="0"/>
                <a:ea typeface="Cambria" panose="02040503050406030204" pitchFamily="18" charset="0"/>
                <a:cs typeface="#9Slide03 Arima Madurai Black" panose="00000A00000000000000" pitchFamily="2" charset="0"/>
              </a:endParaRPr>
            </a:p>
          </p:txBody>
        </p:sp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3C40CF8-D9D5-4E48-935F-1F9EE9897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316" t="5929" r="7109" b="15071"/>
            <a:stretch/>
          </p:blipFill>
          <p:spPr>
            <a:xfrm>
              <a:off x="249222" y="180472"/>
              <a:ext cx="755728" cy="996395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48142" y="1464591"/>
            <a:ext cx="82973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b)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Sáng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sớm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trời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quang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hẳn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ra.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Đêm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qua,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bàn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tay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giội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rửa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vòm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trời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sạch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bóng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Màu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mây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xám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nhường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chỗ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màu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trắng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phớt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xanh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như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màu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men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sứ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Đằng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đông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phía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trên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dải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đê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chạy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rạch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ngang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tầm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mắt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ngăn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thấy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khơi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ai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ném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lên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bốn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năm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mảng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mây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hồng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to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tướng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lại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xuyết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thêm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ít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nét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mây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mỡ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vút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thanh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latin typeface="Times New Roman" panose="02020603050405020304" pitchFamily="18" charset="0"/>
                <a:ea typeface="+mn-ea"/>
                <a:cs typeface="+mn-cs"/>
              </a:rPr>
              <a:t>mảnh</a:t>
            </a: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.	</a:t>
            </a:r>
          </a:p>
        </p:txBody>
      </p:sp>
      <p:sp>
        <p:nvSpPr>
          <p:cNvPr id="25" name="Line 59">
            <a:extLst>
              <a:ext uri="{FF2B5EF4-FFF2-40B4-BE49-F238E27FC236}">
                <a16:creationId xmlns:a16="http://schemas.microsoft.com/office/drawing/2014/main" id="{9BEC7B0F-1780-4E58-BD5E-BACEA7CB6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0997" y="1926388"/>
            <a:ext cx="862270" cy="1408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Line 59">
            <a:extLst>
              <a:ext uri="{FF2B5EF4-FFF2-40B4-BE49-F238E27FC236}">
                <a16:creationId xmlns:a16="http://schemas.microsoft.com/office/drawing/2014/main" id="{9BEC7B0F-1780-4E58-BD5E-BACEA7CB6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1663" y="2349720"/>
            <a:ext cx="1454937" cy="12479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Line 59">
            <a:extLst>
              <a:ext uri="{FF2B5EF4-FFF2-40B4-BE49-F238E27FC236}">
                <a16:creationId xmlns:a16="http://schemas.microsoft.com/office/drawing/2014/main" id="{9BEC7B0F-1780-4E58-BD5E-BACEA7CB6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362198"/>
            <a:ext cx="558800" cy="1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Line 59">
            <a:extLst>
              <a:ext uri="{FF2B5EF4-FFF2-40B4-BE49-F238E27FC236}">
                <a16:creationId xmlns:a16="http://schemas.microsoft.com/office/drawing/2014/main" id="{9BEC7B0F-1780-4E58-BD5E-BACEA7CB6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1663" y="2769667"/>
            <a:ext cx="558800" cy="1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" name="Line 59">
            <a:extLst>
              <a:ext uri="{FF2B5EF4-FFF2-40B4-BE49-F238E27FC236}">
                <a16:creationId xmlns:a16="http://schemas.microsoft.com/office/drawing/2014/main" id="{9BEC7B0F-1780-4E58-BD5E-BACEA7CB6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4769" y="2769667"/>
            <a:ext cx="558800" cy="1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" name="Line 59">
            <a:extLst>
              <a:ext uri="{FF2B5EF4-FFF2-40B4-BE49-F238E27FC236}">
                <a16:creationId xmlns:a16="http://schemas.microsoft.com/office/drawing/2014/main" id="{9BEC7B0F-1780-4E58-BD5E-BACEA7CB6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6807" y="3197343"/>
            <a:ext cx="558800" cy="1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59">
            <a:extLst>
              <a:ext uri="{FF2B5EF4-FFF2-40B4-BE49-F238E27FC236}">
                <a16:creationId xmlns:a16="http://schemas.microsoft.com/office/drawing/2014/main" id="{9BEC7B0F-1780-4E58-BD5E-BACEA7CB6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9086" y="4060866"/>
            <a:ext cx="558800" cy="1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Line 59">
            <a:extLst>
              <a:ext uri="{FF2B5EF4-FFF2-40B4-BE49-F238E27FC236}">
                <a16:creationId xmlns:a16="http://schemas.microsoft.com/office/drawing/2014/main" id="{9BEC7B0F-1780-4E58-BD5E-BACEA7CB6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0185" y="4060865"/>
            <a:ext cx="1212748" cy="1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" name="Line 59">
            <a:extLst>
              <a:ext uri="{FF2B5EF4-FFF2-40B4-BE49-F238E27FC236}">
                <a16:creationId xmlns:a16="http://schemas.microsoft.com/office/drawing/2014/main" id="{9BEC7B0F-1780-4E58-BD5E-BACEA7CB64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30330" y="4477472"/>
            <a:ext cx="461603" cy="1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" name="Line 59">
            <a:extLst>
              <a:ext uri="{FF2B5EF4-FFF2-40B4-BE49-F238E27FC236}">
                <a16:creationId xmlns:a16="http://schemas.microsoft.com/office/drawing/2014/main" id="{9BEC7B0F-1780-4E58-BD5E-BACEA7CB64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9129" y="4477472"/>
            <a:ext cx="1631333" cy="2061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2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8D558C-E7F7-4990-92BD-7D85E817ED52}"/>
              </a:ext>
            </a:extLst>
          </p:cNvPr>
          <p:cNvSpPr/>
          <p:nvPr/>
        </p:nvSpPr>
        <p:spPr>
          <a:xfrm>
            <a:off x="191386" y="134679"/>
            <a:ext cx="8810847" cy="481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256B7E-7D5B-43CF-9CDA-539D974D430D}"/>
              </a:ext>
            </a:extLst>
          </p:cNvPr>
          <p:cNvGrpSpPr/>
          <p:nvPr/>
        </p:nvGrpSpPr>
        <p:grpSpPr>
          <a:xfrm>
            <a:off x="249222" y="180472"/>
            <a:ext cx="2879999" cy="996395"/>
            <a:chOff x="249222" y="180472"/>
            <a:chExt cx="2879999" cy="99639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B221E8C-93E4-461D-A1CD-1FB4E7AFA963}"/>
                </a:ext>
              </a:extLst>
            </p:cNvPr>
            <p:cNvSpPr/>
            <p:nvPr/>
          </p:nvSpPr>
          <p:spPr>
            <a:xfrm>
              <a:off x="911249" y="278478"/>
              <a:ext cx="1987083" cy="5654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99956B-DA74-4989-8837-BAAD015D162B}"/>
                </a:ext>
              </a:extLst>
            </p:cNvPr>
            <p:cNvSpPr txBox="1"/>
            <p:nvPr/>
          </p:nvSpPr>
          <p:spPr>
            <a:xfrm>
              <a:off x="911249" y="357782"/>
              <a:ext cx="2217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Thử</a:t>
              </a:r>
              <a:r>
                <a:rPr lang="en-US" sz="2800" dirty="0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thách</a:t>
              </a:r>
              <a:r>
                <a:rPr lang="en-US" sz="2800" dirty="0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smtClean="0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3</a:t>
              </a:r>
              <a:endParaRPr lang="en-US" sz="2800" dirty="0">
                <a:latin typeface="#9Slide03 Arima Madurai Black" panose="00000A00000000000000" pitchFamily="2" charset="0"/>
                <a:ea typeface="Cambria" panose="02040503050406030204" pitchFamily="18" charset="0"/>
                <a:cs typeface="#9Slide03 Arima Madurai Black" panose="00000A00000000000000" pitchFamily="2" charset="0"/>
              </a:endParaRPr>
            </a:p>
          </p:txBody>
        </p:sp>
        <p:pic>
          <p:nvPicPr>
            <p:cNvPr id="14" name="Picture 13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C608345-38EA-4190-919C-306D1FD62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316" t="5929" r="7109" b="15071"/>
            <a:stretch/>
          </p:blipFill>
          <p:spPr>
            <a:xfrm>
              <a:off x="249222" y="180472"/>
              <a:ext cx="755728" cy="996395"/>
            </a:xfrm>
            <a:prstGeom prst="rect">
              <a:avLst/>
            </a:prstGeom>
          </p:spPr>
        </p:pic>
      </p:grpSp>
      <p:sp>
        <p:nvSpPr>
          <p:cNvPr id="15" name="Text Box 16">
            <a:extLst>
              <a:ext uri="{FF2B5EF4-FFF2-40B4-BE49-F238E27FC236}">
                <a16:creationId xmlns:a16="http://schemas.microsoft.com/office/drawing/2014/main" id="{BC0AA2DA-04C9-4EC2-B0A4-6FA691FCE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786" y="843950"/>
            <a:ext cx="7467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r>
              <a:rPr lang="en-US" altLang="en-US" sz="2800" dirty="0"/>
              <a:t> 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BC0AA2DA-04C9-4EC2-B0A4-6FA691FCE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83" y="1886138"/>
            <a:ext cx="20520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: </a:t>
            </a:r>
            <a:endParaRPr lang="en-US" altLang="en-US" sz="2800" dirty="0">
              <a:solidFill>
                <a:srgbClr val="00B050"/>
              </a:solidFill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BC0AA2DA-04C9-4EC2-B0A4-6FA691FCE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83" y="2749070"/>
            <a:ext cx="20436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: </a:t>
            </a:r>
            <a:endParaRPr lang="en-US" altLang="en-US" sz="2800" dirty="0">
              <a:solidFill>
                <a:srgbClr val="00B050"/>
              </a:solidFill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BC0AA2DA-04C9-4EC2-B0A4-6FA691FCE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449" y="3850643"/>
            <a:ext cx="20436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: </a:t>
            </a:r>
            <a:endParaRPr lang="en-US" altLang="en-US" sz="2800" dirty="0">
              <a:solidFill>
                <a:srgbClr val="00B050"/>
              </a:solidFill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BC0AA2DA-04C9-4EC2-B0A4-6FA691FCE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782" y="1886138"/>
            <a:ext cx="5752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To, </a:t>
            </a:r>
            <a:r>
              <a:rPr lang="en-US" altLang="en-US" sz="28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n-US" altLang="en-US" sz="28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US" altLang="en-US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gầy</a:t>
            </a:r>
            <a:r>
              <a:rPr lang="en-US" altLang="en-US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altLang="en-US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altLang="en-US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…</a:t>
            </a:r>
            <a:endParaRPr lang="en-US" altLang="en-US" sz="28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BC0AA2DA-04C9-4EC2-B0A4-6FA691FCE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782" y="2795236"/>
            <a:ext cx="57520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Ngoan</a:t>
            </a:r>
            <a:r>
              <a:rPr lang="en-US" altLang="en-US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ngoãn</a:t>
            </a:r>
            <a:r>
              <a:rPr lang="en-US" altLang="en-US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hiền</a:t>
            </a:r>
            <a:r>
              <a:rPr lang="en-US" altLang="en-US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altLang="en-US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lười</a:t>
            </a:r>
            <a:r>
              <a:rPr lang="en-US" altLang="en-US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biếng</a:t>
            </a:r>
            <a:r>
              <a:rPr lang="en-US" altLang="en-US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en-US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ngạnh</a:t>
            </a:r>
            <a:r>
              <a:rPr lang="en-US" altLang="en-US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…</a:t>
            </a:r>
            <a:endParaRPr lang="en-US" altLang="en-US" sz="28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BC0AA2DA-04C9-4EC2-B0A4-6FA691FCE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781" y="3850643"/>
            <a:ext cx="5752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altLang="en-US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minh, </a:t>
            </a:r>
            <a:r>
              <a:rPr lang="en-US" altLang="en-US" sz="28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en-US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</a:t>
            </a:r>
            <a:r>
              <a:rPr lang="en-US" altLang="en-US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</a:t>
            </a:r>
            <a:r>
              <a:rPr lang="en-US" altLang="en-US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ngoan</a:t>
            </a:r>
            <a:r>
              <a:rPr lang="en-US" altLang="en-US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…</a:t>
            </a:r>
            <a:endParaRPr lang="en-US" altLang="en-US" sz="28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8D558C-E7F7-4990-92BD-7D85E817ED52}"/>
              </a:ext>
            </a:extLst>
          </p:cNvPr>
          <p:cNvSpPr/>
          <p:nvPr/>
        </p:nvSpPr>
        <p:spPr>
          <a:xfrm>
            <a:off x="191386" y="134679"/>
            <a:ext cx="8810847" cy="481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256B7E-7D5B-43CF-9CDA-539D974D430D}"/>
              </a:ext>
            </a:extLst>
          </p:cNvPr>
          <p:cNvGrpSpPr/>
          <p:nvPr/>
        </p:nvGrpSpPr>
        <p:grpSpPr>
          <a:xfrm>
            <a:off x="249222" y="180472"/>
            <a:ext cx="2879999" cy="996395"/>
            <a:chOff x="249222" y="180472"/>
            <a:chExt cx="2879999" cy="99639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B221E8C-93E4-461D-A1CD-1FB4E7AFA963}"/>
                </a:ext>
              </a:extLst>
            </p:cNvPr>
            <p:cNvSpPr/>
            <p:nvPr/>
          </p:nvSpPr>
          <p:spPr>
            <a:xfrm>
              <a:off x="911249" y="278478"/>
              <a:ext cx="1987083" cy="5654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99956B-DA74-4989-8837-BAAD015D162B}"/>
                </a:ext>
              </a:extLst>
            </p:cNvPr>
            <p:cNvSpPr txBox="1"/>
            <p:nvPr/>
          </p:nvSpPr>
          <p:spPr>
            <a:xfrm>
              <a:off x="911249" y="357782"/>
              <a:ext cx="2217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Thử</a:t>
              </a:r>
              <a:r>
                <a:rPr lang="en-US" sz="2800" dirty="0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thách</a:t>
              </a:r>
              <a:r>
                <a:rPr lang="en-US" sz="2800" dirty="0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smtClean="0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3</a:t>
              </a:r>
              <a:endParaRPr lang="en-US" sz="2800" dirty="0">
                <a:latin typeface="#9Slide03 Arima Madurai Black" panose="00000A00000000000000" pitchFamily="2" charset="0"/>
                <a:ea typeface="Cambria" panose="02040503050406030204" pitchFamily="18" charset="0"/>
                <a:cs typeface="#9Slide03 Arima Madurai Black" panose="00000A00000000000000" pitchFamily="2" charset="0"/>
              </a:endParaRPr>
            </a:p>
          </p:txBody>
        </p:sp>
        <p:pic>
          <p:nvPicPr>
            <p:cNvPr id="14" name="Picture 13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C608345-38EA-4190-919C-306D1FD62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316" t="5929" r="7109" b="15071"/>
            <a:stretch/>
          </p:blipFill>
          <p:spPr>
            <a:xfrm>
              <a:off x="249222" y="180472"/>
              <a:ext cx="755728" cy="996395"/>
            </a:xfrm>
            <a:prstGeom prst="rect">
              <a:avLst/>
            </a:prstGeom>
          </p:spPr>
        </p:pic>
      </p:grpSp>
      <p:sp>
        <p:nvSpPr>
          <p:cNvPr id="22" name="Text Box 42">
            <a:extLst>
              <a:ext uri="{FF2B5EF4-FFF2-40B4-BE49-F238E27FC236}">
                <a16:creationId xmlns:a16="http://schemas.microsoft.com/office/drawing/2014/main" id="{B98CB489-FC09-4852-A1C8-DBB7F15D4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950" y="916905"/>
            <a:ext cx="753001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b)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sự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quen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thuộc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cây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cối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, con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nhà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cửa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đồ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sông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núi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, ...)</a:t>
            </a:r>
          </a:p>
        </p:txBody>
      </p:sp>
    </p:spTree>
    <p:extLst>
      <p:ext uri="{BB962C8B-B14F-4D97-AF65-F5344CB8AC3E}">
        <p14:creationId xmlns:p14="http://schemas.microsoft.com/office/powerpoint/2010/main" val="274606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57965C-C8FF-470F-B874-78D93B3B4354}"/>
              </a:ext>
            </a:extLst>
          </p:cNvPr>
          <p:cNvSpPr/>
          <p:nvPr/>
        </p:nvSpPr>
        <p:spPr>
          <a:xfrm>
            <a:off x="-14687" y="0"/>
            <a:ext cx="9144000" cy="51435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214424-6AAE-46D6-A145-4F359091534B}"/>
              </a:ext>
            </a:extLst>
          </p:cNvPr>
          <p:cNvSpPr/>
          <p:nvPr/>
        </p:nvSpPr>
        <p:spPr>
          <a:xfrm>
            <a:off x="105406" y="134679"/>
            <a:ext cx="8896828" cy="481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7B3EDEDE-67B5-4FD4-BD55-9E5689343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981322"/>
              </p:ext>
            </p:extLst>
          </p:nvPr>
        </p:nvGraphicFramePr>
        <p:xfrm>
          <a:off x="5685747" y="1904671"/>
          <a:ext cx="2831805" cy="2529282"/>
        </p:xfrm>
        <a:graphic>
          <a:graphicData uri="http://schemas.openxmlformats.org/drawingml/2006/table">
            <a:tbl>
              <a:tblPr firstRow="1" bandRow="1">
                <a:tableStyleId>{2F40EDD4-0732-4482-A40F-45432572CB29}</a:tableStyleId>
              </a:tblPr>
              <a:tblGrid>
                <a:gridCol w="943935">
                  <a:extLst>
                    <a:ext uri="{9D8B030D-6E8A-4147-A177-3AD203B41FA5}">
                      <a16:colId xmlns:a16="http://schemas.microsoft.com/office/drawing/2014/main" val="288156972"/>
                    </a:ext>
                  </a:extLst>
                </a:gridCol>
                <a:gridCol w="943935">
                  <a:extLst>
                    <a:ext uri="{9D8B030D-6E8A-4147-A177-3AD203B41FA5}">
                      <a16:colId xmlns:a16="http://schemas.microsoft.com/office/drawing/2014/main" val="1012072193"/>
                    </a:ext>
                  </a:extLst>
                </a:gridCol>
                <a:gridCol w="943935">
                  <a:extLst>
                    <a:ext uri="{9D8B030D-6E8A-4147-A177-3AD203B41FA5}">
                      <a16:colId xmlns:a16="http://schemas.microsoft.com/office/drawing/2014/main" val="4229911145"/>
                    </a:ext>
                  </a:extLst>
                </a:gridCol>
              </a:tblGrid>
              <a:tr h="8430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761819"/>
                  </a:ext>
                </a:extLst>
              </a:tr>
              <a:tr h="8430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630251"/>
                  </a:ext>
                </a:extLst>
              </a:tr>
              <a:tr h="8430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9542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651E76F-AEC0-4A8B-9CB9-1312DFEE5843}"/>
              </a:ext>
            </a:extLst>
          </p:cNvPr>
          <p:cNvSpPr txBox="1"/>
          <p:nvPr/>
        </p:nvSpPr>
        <p:spPr>
          <a:xfrm rot="21406156">
            <a:off x="2981368" y="255971"/>
            <a:ext cx="30961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#9Slide07 SVNZiclets" panose="02000603000000000000" pitchFamily="2" charset="0"/>
              </a:rPr>
              <a:t>Game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1EAC1F6-E0D6-4AFF-9D6B-AEFAD586E8DF}"/>
              </a:ext>
            </a:extLst>
          </p:cNvPr>
          <p:cNvSpPr txBox="1"/>
          <p:nvPr/>
        </p:nvSpPr>
        <p:spPr>
          <a:xfrm rot="230700">
            <a:off x="5387033" y="315265"/>
            <a:ext cx="3096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#9Slide07 SVNSmirk" pitchFamily="2" charset="0"/>
              </a:rPr>
              <a:t>CARO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25CB68-C416-416B-BCBA-04EBA09CD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333" r="92889">
                        <a14:foregroundMark x1="7444" y1="69762" x2="7444" y2="69762"/>
                        <a14:foregroundMark x1="92889" y1="26190" x2="92889" y2="26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3238" y="516691"/>
            <a:ext cx="924172" cy="8625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27F2C3-6243-4259-9D47-E7655F64CA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7" b="97667" l="2990" r="98339">
                        <a14:foregroundMark x1="7641" y1="40333" x2="4651" y2="62667"/>
                        <a14:foregroundMark x1="19601" y1="13000" x2="7973" y2="26333"/>
                        <a14:foregroundMark x1="7973" y1="26333" x2="4319" y2="41333"/>
                        <a14:foregroundMark x1="24252" y1="11000" x2="41196" y2="5667"/>
                        <a14:foregroundMark x1="41196" y1="5667" x2="59136" y2="7000"/>
                        <a14:foregroundMark x1="59136" y1="7000" x2="67442" y2="10667"/>
                        <a14:foregroundMark x1="72757" y1="5667" x2="81728" y2="16667"/>
                        <a14:foregroundMark x1="63455" y1="4333" x2="49169" y2="6667"/>
                        <a14:foregroundMark x1="70432" y1="6667" x2="46179" y2="5667"/>
                        <a14:foregroundMark x1="55150" y1="4000" x2="47508" y2="5667"/>
                        <a14:foregroundMark x1="60797" y1="1667" x2="68771" y2="5333"/>
                        <a14:foregroundMark x1="53488" y1="2667" x2="53488" y2="2667"/>
                        <a14:foregroundMark x1="92691" y1="30000" x2="92359" y2="65667"/>
                        <a14:foregroundMark x1="92359" y1="65667" x2="91694" y2="68333"/>
                        <a14:foregroundMark x1="82060" y1="12000" x2="91694" y2="25333"/>
                        <a14:foregroundMark x1="91694" y1="25333" x2="95349" y2="60333"/>
                        <a14:foregroundMark x1="95349" y1="60333" x2="92027" y2="77000"/>
                        <a14:foregroundMark x1="92027" y1="77000" x2="81728" y2="86667"/>
                        <a14:foregroundMark x1="95681" y1="41000" x2="95017" y2="49333"/>
                        <a14:foregroundMark x1="98339" y1="41667" x2="95017" y2="57667"/>
                        <a14:foregroundMark x1="3987" y1="42667" x2="3322" y2="60333"/>
                        <a14:foregroundMark x1="3322" y1="60333" x2="3654" y2="61000"/>
                        <a14:foregroundMark x1="14286" y1="79667" x2="28904" y2="89667"/>
                        <a14:foregroundMark x1="34551" y1="94667" x2="43854" y2="97667"/>
                        <a14:foregroundMark x1="32779" y1="52575" x2="32558" y2="53000"/>
                        <a14:foregroundMark x1="32558" y1="53000" x2="33360" y2="54575"/>
                        <a14:foregroundMark x1="54825" y1="75678" x2="55482" y2="76000"/>
                        <a14:foregroundMark x1="62871" y1="68587" x2="68771" y2="62667"/>
                        <a14:foregroundMark x1="55482" y1="76000" x2="56325" y2="75154"/>
                        <a14:foregroundMark x1="68771" y1="62667" x2="67860" y2="55615"/>
                        <a14:foregroundMark x1="39942" y1="29104" x2="38206" y2="29000"/>
                        <a14:foregroundMark x1="38206" y1="29000" x2="40554" y2="29801"/>
                        <a14:backgroundMark x1="47508" y1="41000" x2="54153" y2="58000"/>
                        <a14:backgroundMark x1="54153" y1="58000" x2="62126" y2="43000"/>
                        <a14:backgroundMark x1="62126" y1="43000" x2="48505" y2="40667"/>
                        <a14:backgroundMark x1="49834" y1="32667" x2="35548" y2="43333"/>
                        <a14:backgroundMark x1="35548" y1="43333" x2="42193" y2="54667"/>
                        <a14:backgroundMark x1="47176" y1="30667" x2="60797" y2="40667"/>
                        <a14:backgroundMark x1="47176" y1="29333" x2="42193" y2="31667"/>
                        <a14:backgroundMark x1="49169" y1="30667" x2="47508" y2="30000"/>
                        <a14:backgroundMark x1="40532" y1="31000" x2="40532" y2="31000"/>
                        <a14:backgroundMark x1="41196" y1="30000" x2="40199" y2="34000"/>
                        <a14:backgroundMark x1="63455" y1="39333" x2="65449" y2="55333"/>
                        <a14:backgroundMark x1="40532" y1="54000" x2="48837" y2="63667"/>
                        <a14:backgroundMark x1="47508" y1="55000" x2="59136" y2="65000"/>
                        <a14:backgroundMark x1="60797" y1="53000" x2="60797" y2="62000"/>
                        <a14:backgroundMark x1="36213" y1="60000" x2="48837" y2="71667"/>
                        <a14:backgroundMark x1="48837" y1="71667" x2="54485" y2="68000"/>
                        <a14:backgroundMark x1="35216" y1="55667" x2="37874" y2="64667"/>
                        <a14:backgroundMark x1="34551" y1="54667" x2="34219" y2="59000"/>
                        <a14:backgroundMark x1="34219" y1="54667" x2="34551" y2="55667"/>
                        <a14:backgroundMark x1="46844" y1="73333" x2="62126" y2="68000"/>
                        <a14:backgroundMark x1="62126" y1="68000" x2="59468" y2="7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5483" y="1026115"/>
            <a:ext cx="597154" cy="595170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651AE014-3609-4E83-880E-7E4DC789EC5F}"/>
              </a:ext>
            </a:extLst>
          </p:cNvPr>
          <p:cNvGrpSpPr/>
          <p:nvPr/>
        </p:nvGrpSpPr>
        <p:grpSpPr>
          <a:xfrm>
            <a:off x="1031614" y="1612149"/>
            <a:ext cx="1069365" cy="1063848"/>
            <a:chOff x="1031614" y="1612149"/>
            <a:chExt cx="1069365" cy="106384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18004AE-00F2-4C56-A10A-DE07DCC9E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1614" y="1612149"/>
              <a:ext cx="1069365" cy="101529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CAD5AE-93BB-409B-90E5-F336DE04F6E1}"/>
                </a:ext>
              </a:extLst>
            </p:cNvPr>
            <p:cNvSpPr txBox="1"/>
            <p:nvPr/>
          </p:nvSpPr>
          <p:spPr>
            <a:xfrm>
              <a:off x="1300337" y="2091222"/>
              <a:ext cx="477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C3A18A8-FF56-4E20-AEDD-207719090C92}"/>
              </a:ext>
            </a:extLst>
          </p:cNvPr>
          <p:cNvGrpSpPr/>
          <p:nvPr/>
        </p:nvGrpSpPr>
        <p:grpSpPr>
          <a:xfrm>
            <a:off x="2216219" y="1612149"/>
            <a:ext cx="1069365" cy="1072845"/>
            <a:chOff x="2216219" y="1612149"/>
            <a:chExt cx="1069365" cy="10728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D1582D6-5AC6-4D28-88DD-7666E8D21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16219" y="1612149"/>
              <a:ext cx="1069365" cy="101529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AAB7D2-5023-4D94-817F-10C5DD1F2475}"/>
                </a:ext>
              </a:extLst>
            </p:cNvPr>
            <p:cNvSpPr txBox="1"/>
            <p:nvPr/>
          </p:nvSpPr>
          <p:spPr>
            <a:xfrm>
              <a:off x="2498437" y="2100219"/>
              <a:ext cx="477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AA098F5-1516-4B90-87EA-DB0C4FD33DA1}"/>
              </a:ext>
            </a:extLst>
          </p:cNvPr>
          <p:cNvGrpSpPr/>
          <p:nvPr/>
        </p:nvGrpSpPr>
        <p:grpSpPr>
          <a:xfrm>
            <a:off x="3400824" y="1612149"/>
            <a:ext cx="1069365" cy="1081842"/>
            <a:chOff x="3400824" y="1612149"/>
            <a:chExt cx="1069365" cy="10818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146189-6F5E-4DBE-BF7D-FF2A74CB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00824" y="1612149"/>
              <a:ext cx="1069365" cy="101529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927D93-80F2-4343-A3AB-B0A7F50941F1}"/>
                </a:ext>
              </a:extLst>
            </p:cNvPr>
            <p:cNvSpPr txBox="1"/>
            <p:nvPr/>
          </p:nvSpPr>
          <p:spPr>
            <a:xfrm>
              <a:off x="3696537" y="2109216"/>
              <a:ext cx="477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398F0B3-6488-4D40-A0AC-2868F9963CB8}"/>
              </a:ext>
            </a:extLst>
          </p:cNvPr>
          <p:cNvGrpSpPr/>
          <p:nvPr/>
        </p:nvGrpSpPr>
        <p:grpSpPr>
          <a:xfrm>
            <a:off x="990901" y="2627445"/>
            <a:ext cx="1069365" cy="1074429"/>
            <a:chOff x="990901" y="2627445"/>
            <a:chExt cx="1069365" cy="107442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52F90B6-64A4-48C2-A9A8-756982980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0901" y="2627445"/>
              <a:ext cx="1069365" cy="101529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0241F3-6D47-4E78-9738-23BBF8281338}"/>
                </a:ext>
              </a:extLst>
            </p:cNvPr>
            <p:cNvSpPr txBox="1"/>
            <p:nvPr/>
          </p:nvSpPr>
          <p:spPr>
            <a:xfrm>
              <a:off x="1264898" y="3117099"/>
              <a:ext cx="477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4820100-8357-456C-A2E4-BE6B973ACD0A}"/>
              </a:ext>
            </a:extLst>
          </p:cNvPr>
          <p:cNvGrpSpPr/>
          <p:nvPr/>
        </p:nvGrpSpPr>
        <p:grpSpPr>
          <a:xfrm>
            <a:off x="2175506" y="2627445"/>
            <a:ext cx="1069365" cy="1072845"/>
            <a:chOff x="2175506" y="2627445"/>
            <a:chExt cx="1069365" cy="107284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33C413-ECD4-42EF-A8AC-B5E594468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75506" y="2627445"/>
              <a:ext cx="1069365" cy="101529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2E072A-AF95-4A80-B32F-686D9E99CCE8}"/>
                </a:ext>
              </a:extLst>
            </p:cNvPr>
            <p:cNvSpPr txBox="1"/>
            <p:nvPr/>
          </p:nvSpPr>
          <p:spPr>
            <a:xfrm>
              <a:off x="2498437" y="3115515"/>
              <a:ext cx="477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DEC5958-BF42-4ECB-8A96-73ECF192BD86}"/>
              </a:ext>
            </a:extLst>
          </p:cNvPr>
          <p:cNvGrpSpPr/>
          <p:nvPr/>
        </p:nvGrpSpPr>
        <p:grpSpPr>
          <a:xfrm>
            <a:off x="3360111" y="2627445"/>
            <a:ext cx="1069365" cy="1072176"/>
            <a:chOff x="3360111" y="2627445"/>
            <a:chExt cx="1069365" cy="107217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68410C-93EE-4F7C-B573-5D67D8566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60111" y="2627445"/>
              <a:ext cx="1069365" cy="101529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8CA65EF-4D15-4299-AA97-80988B1F328F}"/>
                </a:ext>
              </a:extLst>
            </p:cNvPr>
            <p:cNvSpPr txBox="1"/>
            <p:nvPr/>
          </p:nvSpPr>
          <p:spPr>
            <a:xfrm>
              <a:off x="3655290" y="3114846"/>
              <a:ext cx="477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2F99EB-B373-416D-8D39-C180A8627455}"/>
              </a:ext>
            </a:extLst>
          </p:cNvPr>
          <p:cNvGrpSpPr/>
          <p:nvPr/>
        </p:nvGrpSpPr>
        <p:grpSpPr>
          <a:xfrm>
            <a:off x="950188" y="3642741"/>
            <a:ext cx="1069365" cy="1059300"/>
            <a:chOff x="950188" y="3642741"/>
            <a:chExt cx="1069365" cy="1059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11155C2-BEAD-48AB-93EE-DD1F2A91E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0188" y="3642741"/>
              <a:ext cx="1069365" cy="101529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758C09-79E2-405B-963E-41DC83EA1380}"/>
                </a:ext>
              </a:extLst>
            </p:cNvPr>
            <p:cNvSpPr txBox="1"/>
            <p:nvPr/>
          </p:nvSpPr>
          <p:spPr>
            <a:xfrm>
              <a:off x="1246014" y="4117266"/>
              <a:ext cx="477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918799D-847B-4ED9-87AB-FE3D855F83C3}"/>
              </a:ext>
            </a:extLst>
          </p:cNvPr>
          <p:cNvGrpSpPr/>
          <p:nvPr/>
        </p:nvGrpSpPr>
        <p:grpSpPr>
          <a:xfrm>
            <a:off x="2134793" y="3642741"/>
            <a:ext cx="1069365" cy="1061730"/>
            <a:chOff x="2134793" y="3642741"/>
            <a:chExt cx="1069365" cy="106173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53C7834-B4C7-40A9-894A-389B595C0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34793" y="3642741"/>
              <a:ext cx="1069365" cy="101529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E601BC-9599-44B1-AA8A-09D05E0A6F90}"/>
                </a:ext>
              </a:extLst>
            </p:cNvPr>
            <p:cNvSpPr txBox="1"/>
            <p:nvPr/>
          </p:nvSpPr>
          <p:spPr>
            <a:xfrm>
              <a:off x="2430619" y="4119696"/>
              <a:ext cx="477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CCEDD79-CF39-406F-91B1-980C14E7CA4E}"/>
              </a:ext>
            </a:extLst>
          </p:cNvPr>
          <p:cNvGrpSpPr/>
          <p:nvPr/>
        </p:nvGrpSpPr>
        <p:grpSpPr>
          <a:xfrm>
            <a:off x="3319398" y="3642741"/>
            <a:ext cx="1069365" cy="1064160"/>
            <a:chOff x="3319398" y="3642741"/>
            <a:chExt cx="1069365" cy="106416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1F965AA-B968-4152-BE4E-DDCB9D32B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19398" y="3642741"/>
              <a:ext cx="1069365" cy="101529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F31CD30-6A8F-4098-929B-56B74555F4E1}"/>
                </a:ext>
              </a:extLst>
            </p:cNvPr>
            <p:cNvSpPr txBox="1"/>
            <p:nvPr/>
          </p:nvSpPr>
          <p:spPr>
            <a:xfrm>
              <a:off x="3615224" y="4122126"/>
              <a:ext cx="477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5BCFB5-E9EA-4810-8202-23379E38F8CE}"/>
              </a:ext>
            </a:extLst>
          </p:cNvPr>
          <p:cNvGrpSpPr/>
          <p:nvPr/>
        </p:nvGrpSpPr>
        <p:grpSpPr>
          <a:xfrm>
            <a:off x="191058" y="1732211"/>
            <a:ext cx="5334234" cy="2922878"/>
            <a:chOff x="-4850404" y="-1629450"/>
            <a:chExt cx="5334234" cy="292287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9C4F1E7-A8FF-4172-A49D-CB32ADC362A7}"/>
                </a:ext>
              </a:extLst>
            </p:cNvPr>
            <p:cNvGrpSpPr/>
            <p:nvPr/>
          </p:nvGrpSpPr>
          <p:grpSpPr>
            <a:xfrm>
              <a:off x="-4850404" y="-1629450"/>
              <a:ext cx="5334234" cy="2922878"/>
              <a:chOff x="-4850404" y="-1629450"/>
              <a:chExt cx="5334234" cy="2922878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29A05B7-6427-4245-A8BE-F94CB2BC0341}"/>
                  </a:ext>
                </a:extLst>
              </p:cNvPr>
              <p:cNvSpPr/>
              <p:nvPr/>
            </p:nvSpPr>
            <p:spPr>
              <a:xfrm>
                <a:off x="-4746170" y="-1629450"/>
                <a:ext cx="5072164" cy="292287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DA9841-28FC-4AC5-BCC2-23240B936DE7}"/>
                  </a:ext>
                </a:extLst>
              </p:cNvPr>
              <p:cNvSpPr txBox="1"/>
              <p:nvPr/>
            </p:nvSpPr>
            <p:spPr>
              <a:xfrm>
                <a:off x="-4850404" y="-1186084"/>
                <a:ext cx="53342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“</a:t>
                </a:r>
                <a:r>
                  <a:rPr lang="en-US" sz="2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cân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”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thuộc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loại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  <a:p>
                <a:pPr algn="ctr"/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tôi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vừa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mua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cân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mới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1464637-4C48-419E-8485-F3986AE91ECE}"/>
                </a:ext>
              </a:extLst>
            </p:cNvPr>
            <p:cNvCxnSpPr/>
            <p:nvPr/>
          </p:nvCxnSpPr>
          <p:spPr>
            <a:xfrm>
              <a:off x="-1272066" y="590526"/>
              <a:ext cx="6425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E4D84F1-01C0-4BA0-862B-689832ACA48E}"/>
              </a:ext>
            </a:extLst>
          </p:cNvPr>
          <p:cNvGrpSpPr/>
          <p:nvPr/>
        </p:nvGrpSpPr>
        <p:grpSpPr>
          <a:xfrm>
            <a:off x="129833" y="1708036"/>
            <a:ext cx="5334234" cy="2998203"/>
            <a:chOff x="-4898461" y="1305193"/>
            <a:chExt cx="5334234" cy="299820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F576B99-7654-45D3-9E98-D529FBD4B42F}"/>
                </a:ext>
              </a:extLst>
            </p:cNvPr>
            <p:cNvSpPr/>
            <p:nvPr/>
          </p:nvSpPr>
          <p:spPr>
            <a:xfrm>
              <a:off x="-4744282" y="1305193"/>
              <a:ext cx="5072164" cy="2998203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058C06-CDA1-4714-BEB4-6C5550A73662}"/>
                </a:ext>
              </a:extLst>
            </p:cNvPr>
            <p:cNvSpPr txBox="1"/>
            <p:nvPr/>
          </p:nvSpPr>
          <p:spPr>
            <a:xfrm>
              <a:off x="-4898461" y="1719504"/>
              <a:ext cx="533423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“</a:t>
              </a:r>
              <a:r>
                <a:rPr lang="en-US" sz="28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”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thuộc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loại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  <a:p>
              <a:pPr algn="ctr"/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Mẹ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gạo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khách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DDFF592-094D-4E37-8C24-FE528F21E10C}"/>
                </a:ext>
              </a:extLst>
            </p:cNvPr>
            <p:cNvCxnSpPr/>
            <p:nvPr/>
          </p:nvCxnSpPr>
          <p:spPr>
            <a:xfrm>
              <a:off x="-3939065" y="3445563"/>
              <a:ext cx="6425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055F59E-8A11-495F-8067-3D3615B3E0C1}"/>
              </a:ext>
            </a:extLst>
          </p:cNvPr>
          <p:cNvGrpSpPr/>
          <p:nvPr/>
        </p:nvGrpSpPr>
        <p:grpSpPr>
          <a:xfrm>
            <a:off x="30686" y="1628441"/>
            <a:ext cx="5612978" cy="3157392"/>
            <a:chOff x="-5589617" y="2744415"/>
            <a:chExt cx="5612978" cy="278309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6A3280E-4476-4140-BBE1-6759FA9344D4}"/>
                </a:ext>
              </a:extLst>
            </p:cNvPr>
            <p:cNvGrpSpPr/>
            <p:nvPr/>
          </p:nvGrpSpPr>
          <p:grpSpPr>
            <a:xfrm>
              <a:off x="-5589617" y="2744415"/>
              <a:ext cx="5612978" cy="2783090"/>
              <a:chOff x="-5033145" y="2458605"/>
              <a:chExt cx="5612978" cy="2783090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944AC59-9B26-49F6-B9FA-25AEEFB28293}"/>
                  </a:ext>
                </a:extLst>
              </p:cNvPr>
              <p:cNvSpPr/>
              <p:nvPr/>
            </p:nvSpPr>
            <p:spPr>
              <a:xfrm>
                <a:off x="-5025742" y="2458605"/>
                <a:ext cx="5551198" cy="2783090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04D2BBC-B6C1-485C-91F1-1F77124E86C1}"/>
                  </a:ext>
                </a:extLst>
              </p:cNvPr>
              <p:cNvSpPr txBox="1"/>
              <p:nvPr/>
            </p:nvSpPr>
            <p:spPr>
              <a:xfrm>
                <a:off x="-5033145" y="2748206"/>
                <a:ext cx="561297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“</a:t>
                </a:r>
                <a:r>
                  <a:rPr lang="en-US" sz="2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cân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”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thuộc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loại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  <a:p>
                <a:pPr algn="ctr"/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Anh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ấy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treo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bức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tranh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cân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25D0404-09CA-4A83-AD04-57702FEFE234}"/>
                </a:ext>
              </a:extLst>
            </p:cNvPr>
            <p:cNvCxnSpPr/>
            <p:nvPr/>
          </p:nvCxnSpPr>
          <p:spPr>
            <a:xfrm>
              <a:off x="-760642" y="4579040"/>
              <a:ext cx="6425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CB76D04-ACF2-419E-805B-8F4535303C18}"/>
              </a:ext>
            </a:extLst>
          </p:cNvPr>
          <p:cNvGrpSpPr/>
          <p:nvPr/>
        </p:nvGrpSpPr>
        <p:grpSpPr>
          <a:xfrm>
            <a:off x="105405" y="1402257"/>
            <a:ext cx="5445248" cy="3498735"/>
            <a:chOff x="7205134" y="-1306614"/>
            <a:chExt cx="5312443" cy="3498735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840B363-F01E-4AA1-81E4-B63380F5A264}"/>
                </a:ext>
              </a:extLst>
            </p:cNvPr>
            <p:cNvSpPr/>
            <p:nvPr/>
          </p:nvSpPr>
          <p:spPr>
            <a:xfrm>
              <a:off x="7205134" y="-1306614"/>
              <a:ext cx="5312443" cy="349873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A14D9E-E301-4F9A-9EC4-3C1172F73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80186" y="-936369"/>
              <a:ext cx="1972213" cy="2881772"/>
            </a:xfrm>
            <a:prstGeom prst="round2DiagRect">
              <a:avLst>
                <a:gd name="adj1" fmla="val 16667"/>
                <a:gd name="adj2" fmla="val 16559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640F603-1E1C-43E3-A62E-3DD60DD6573E}"/>
                </a:ext>
              </a:extLst>
            </p:cNvPr>
            <p:cNvSpPr txBox="1"/>
            <p:nvPr/>
          </p:nvSpPr>
          <p:spPr>
            <a:xfrm>
              <a:off x="7208919" y="-796330"/>
              <a:ext cx="305031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Quan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1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miêu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tả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dáng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kích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thước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gấu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bông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A51E2A-EC85-492E-906A-5510CB3BB50D}"/>
              </a:ext>
            </a:extLst>
          </p:cNvPr>
          <p:cNvGrpSpPr/>
          <p:nvPr/>
        </p:nvGrpSpPr>
        <p:grpSpPr>
          <a:xfrm>
            <a:off x="180798" y="1426453"/>
            <a:ext cx="5265780" cy="3497037"/>
            <a:chOff x="7352390" y="2266676"/>
            <a:chExt cx="5265780" cy="3497037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94AD6937-101A-48CA-BC69-C5CE05C68EBB}"/>
                </a:ext>
              </a:extLst>
            </p:cNvPr>
            <p:cNvSpPr/>
            <p:nvPr/>
          </p:nvSpPr>
          <p:spPr>
            <a:xfrm>
              <a:off x="7352390" y="2266676"/>
              <a:ext cx="5265780" cy="349703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45982A6-BA28-4646-A9D6-C8007EF51590}"/>
                </a:ext>
              </a:extLst>
            </p:cNvPr>
            <p:cNvSpPr txBox="1"/>
            <p:nvPr/>
          </p:nvSpPr>
          <p:spPr>
            <a:xfrm>
              <a:off x="7620596" y="2325279"/>
              <a:ext cx="46133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Quan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1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miêu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tả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màu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sắc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chiếc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45E827B-FD62-4EE1-BC3D-AA2249E59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199" t="20806" r="4199" b="21541"/>
            <a:stretch/>
          </p:blipFill>
          <p:spPr>
            <a:xfrm>
              <a:off x="8811353" y="3227351"/>
              <a:ext cx="2456809" cy="15462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41D5102-4BF3-4B3E-87F6-ECAED0B1C2B2}"/>
              </a:ext>
            </a:extLst>
          </p:cNvPr>
          <p:cNvGrpSpPr/>
          <p:nvPr/>
        </p:nvGrpSpPr>
        <p:grpSpPr>
          <a:xfrm>
            <a:off x="959676" y="1463639"/>
            <a:ext cx="3636391" cy="3160644"/>
            <a:chOff x="-4699117" y="-976562"/>
            <a:chExt cx="3636391" cy="3160644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677C757-683B-4155-8BC7-1588F43F0097}"/>
                </a:ext>
              </a:extLst>
            </p:cNvPr>
            <p:cNvSpPr/>
            <p:nvPr/>
          </p:nvSpPr>
          <p:spPr>
            <a:xfrm>
              <a:off x="-4699117" y="-976562"/>
              <a:ext cx="3636391" cy="316064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75641C0-FCA0-414F-ACDC-72E85DEAA94A}"/>
                </a:ext>
              </a:extLst>
            </p:cNvPr>
            <p:cNvGrpSpPr/>
            <p:nvPr/>
          </p:nvGrpSpPr>
          <p:grpSpPr>
            <a:xfrm>
              <a:off x="-4116354" y="-729479"/>
              <a:ext cx="2379003" cy="2612080"/>
              <a:chOff x="3064270" y="36414"/>
              <a:chExt cx="3601961" cy="4041050"/>
            </a:xfrm>
          </p:grpSpPr>
          <p:pic>
            <p:nvPicPr>
              <p:cNvPr id="55" name="Picture 54" descr="A picture containing background pattern&#10;&#10;Description automatically generated">
                <a:extLst>
                  <a:ext uri="{FF2B5EF4-FFF2-40B4-BE49-F238E27FC236}">
                    <a16:creationId xmlns:a16="http://schemas.microsoft.com/office/drawing/2014/main" id="{DD1CD39C-B573-4897-9C30-41D0C186B3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r="50070" b="54315"/>
              <a:stretch/>
            </p:blipFill>
            <p:spPr>
              <a:xfrm>
                <a:off x="3064270" y="36414"/>
                <a:ext cx="3456273" cy="2349788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8274151D-638B-4BD0-BD1D-E9C00CDAEB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10000" r="90000">
                            <a14:foregroundMark x1="58375" y1="38913" x2="61875" y2="43986"/>
                            <a14:foregroundMark x1="64938" y1="42101" x2="70063" y2="48261"/>
                            <a14:foregroundMark x1="53438" y1="53986" x2="59313" y2="53986"/>
                            <a14:foregroundMark x1="60563" y1="38913" x2="60250" y2="59275"/>
                            <a14:foregroundMark x1="78313" y1="34928" x2="78313" y2="34928"/>
                            <a14:foregroundMark x1="77188" y1="21377" x2="77188" y2="21377"/>
                            <a14:foregroundMark x1="63688" y1="17971" x2="63688" y2="17971"/>
                            <a14:foregroundMark x1="86688" y1="43986" x2="86688" y2="43986"/>
                            <a14:foregroundMark x1="84688" y1="64565" x2="84688" y2="64565"/>
                            <a14:foregroundMark x1="73375" y1="65000" x2="73375" y2="65000"/>
                          </a14:backgroundRemoval>
                        </a14:imgEffect>
                      </a14:imgLayer>
                    </a14:imgProps>
                  </a:ext>
                </a:extLst>
              </a:blip>
              <a:srcRect l="8381" t="12181" r="8928" b="19366"/>
              <a:stretch/>
            </p:blipFill>
            <p:spPr>
              <a:xfrm>
                <a:off x="3375237" y="1727676"/>
                <a:ext cx="3290994" cy="2349788"/>
              </a:xfrm>
              <a:prstGeom prst="rect">
                <a:avLst/>
              </a:prstGeom>
            </p:spPr>
          </p:pic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91277DB-BCE7-4407-A6D0-D3422F4814F8}"/>
              </a:ext>
            </a:extLst>
          </p:cNvPr>
          <p:cNvGrpSpPr/>
          <p:nvPr/>
        </p:nvGrpSpPr>
        <p:grpSpPr>
          <a:xfrm>
            <a:off x="912381" y="1588989"/>
            <a:ext cx="3636391" cy="3160644"/>
            <a:chOff x="-4699117" y="-976562"/>
            <a:chExt cx="3636391" cy="3160644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339B12F-1119-4F3A-BC6E-D0FFE9361E0B}"/>
                </a:ext>
              </a:extLst>
            </p:cNvPr>
            <p:cNvSpPr/>
            <p:nvPr/>
          </p:nvSpPr>
          <p:spPr>
            <a:xfrm>
              <a:off x="-4699117" y="-976562"/>
              <a:ext cx="3636391" cy="316064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944D6AB-84CF-444A-8E20-1FE94C9214A1}"/>
                </a:ext>
              </a:extLst>
            </p:cNvPr>
            <p:cNvGrpSpPr/>
            <p:nvPr/>
          </p:nvGrpSpPr>
          <p:grpSpPr>
            <a:xfrm>
              <a:off x="-4116354" y="-729479"/>
              <a:ext cx="2379003" cy="2612080"/>
              <a:chOff x="3064270" y="36414"/>
              <a:chExt cx="3601961" cy="4041050"/>
            </a:xfrm>
          </p:grpSpPr>
          <p:pic>
            <p:nvPicPr>
              <p:cNvPr id="61" name="Picture 60" descr="A picture containing background pattern&#10;&#10;Description automatically generated">
                <a:extLst>
                  <a:ext uri="{FF2B5EF4-FFF2-40B4-BE49-F238E27FC236}">
                    <a16:creationId xmlns:a16="http://schemas.microsoft.com/office/drawing/2014/main" id="{010617C9-3B14-4EFB-BE50-111E534BBB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r="50070" b="54315"/>
              <a:stretch/>
            </p:blipFill>
            <p:spPr>
              <a:xfrm>
                <a:off x="3064270" y="36414"/>
                <a:ext cx="3456273" cy="2349788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88F7D60D-983B-4DEB-997E-3770625DB6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10000" r="90000">
                            <a14:foregroundMark x1="58375" y1="38913" x2="61875" y2="43986"/>
                            <a14:foregroundMark x1="64938" y1="42101" x2="70063" y2="48261"/>
                            <a14:foregroundMark x1="53438" y1="53986" x2="59313" y2="53986"/>
                            <a14:foregroundMark x1="60563" y1="38913" x2="60250" y2="59275"/>
                            <a14:foregroundMark x1="78313" y1="34928" x2="78313" y2="34928"/>
                            <a14:foregroundMark x1="77188" y1="21377" x2="77188" y2="21377"/>
                            <a14:foregroundMark x1="63688" y1="17971" x2="63688" y2="17971"/>
                            <a14:foregroundMark x1="86688" y1="43986" x2="86688" y2="43986"/>
                            <a14:foregroundMark x1="84688" y1="64565" x2="84688" y2="64565"/>
                            <a14:foregroundMark x1="73375" y1="65000" x2="73375" y2="65000"/>
                          </a14:backgroundRemoval>
                        </a14:imgEffect>
                      </a14:imgLayer>
                    </a14:imgProps>
                  </a:ext>
                </a:extLst>
              </a:blip>
              <a:srcRect l="8381" t="12181" r="8928" b="19366"/>
              <a:stretch/>
            </p:blipFill>
            <p:spPr>
              <a:xfrm>
                <a:off x="3375237" y="1727676"/>
                <a:ext cx="3290994" cy="2349788"/>
              </a:xfrm>
              <a:prstGeom prst="rect">
                <a:avLst/>
              </a:prstGeom>
            </p:spPr>
          </p:pic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8F5C62D-C3A7-4B99-AB63-C943026EDB90}"/>
              </a:ext>
            </a:extLst>
          </p:cNvPr>
          <p:cNvGrpSpPr/>
          <p:nvPr/>
        </p:nvGrpSpPr>
        <p:grpSpPr>
          <a:xfrm>
            <a:off x="183155" y="1419944"/>
            <a:ext cx="5707081" cy="3498735"/>
            <a:chOff x="228747" y="1293428"/>
            <a:chExt cx="5707081" cy="3498735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D197B8B5-73B1-4057-B755-65C1220773D5}"/>
                </a:ext>
              </a:extLst>
            </p:cNvPr>
            <p:cNvSpPr/>
            <p:nvPr/>
          </p:nvSpPr>
          <p:spPr>
            <a:xfrm>
              <a:off x="228747" y="1293428"/>
              <a:ext cx="5295012" cy="349873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875108A-4C2D-48ED-81FF-1606ACB913E7}"/>
                </a:ext>
              </a:extLst>
            </p:cNvPr>
            <p:cNvGrpSpPr/>
            <p:nvPr/>
          </p:nvGrpSpPr>
          <p:grpSpPr>
            <a:xfrm>
              <a:off x="601729" y="1785325"/>
              <a:ext cx="5334099" cy="2976941"/>
              <a:chOff x="2628107" y="545698"/>
              <a:chExt cx="5334099" cy="2976941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21A38C0-95BB-4761-ABB2-580FA6D29A06}"/>
                  </a:ext>
                </a:extLst>
              </p:cNvPr>
              <p:cNvSpPr txBox="1"/>
              <p:nvPr/>
            </p:nvSpPr>
            <p:spPr>
              <a:xfrm>
                <a:off x="3423082" y="545698"/>
                <a:ext cx="2291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2800" b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endParaRPr lang="en-US" sz="2800" b="1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DA64E05-28FD-49D5-BEC4-432F00EF3465}"/>
                  </a:ext>
                </a:extLst>
              </p:cNvPr>
              <p:cNvSpPr txBox="1"/>
              <p:nvPr/>
            </p:nvSpPr>
            <p:spPr>
              <a:xfrm>
                <a:off x="2969879" y="1494718"/>
                <a:ext cx="34654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Đặc</a:t>
                </a:r>
                <a:r>
                  <a:rPr lang="en-US" sz="2800" b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điểm</a:t>
                </a:r>
                <a:r>
                  <a:rPr lang="en-US" sz="2800" b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…………….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B75CE87-C0F0-4657-8525-B9E7C013E095}"/>
                  </a:ext>
                </a:extLst>
              </p:cNvPr>
              <p:cNvSpPr txBox="1"/>
              <p:nvPr/>
            </p:nvSpPr>
            <p:spPr>
              <a:xfrm>
                <a:off x="2628107" y="2524916"/>
                <a:ext cx="13811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Sự</a:t>
                </a:r>
                <a:r>
                  <a:rPr lang="en-US" sz="2800" b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vật</a:t>
                </a:r>
                <a:endParaRPr lang="en-US" sz="2800" b="1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67C3CF8-7D00-4E01-B914-40F47B192A3C}"/>
                  </a:ext>
                </a:extLst>
              </p:cNvPr>
              <p:cNvSpPr txBox="1"/>
              <p:nvPr/>
            </p:nvSpPr>
            <p:spPr>
              <a:xfrm>
                <a:off x="5199956" y="2568532"/>
                <a:ext cx="27622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Hoạt</a:t>
                </a:r>
                <a:r>
                  <a:rPr lang="en-US" sz="2800" b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động</a:t>
                </a:r>
                <a:r>
                  <a:rPr lang="en-US" sz="2800" b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b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trạng</a:t>
                </a:r>
                <a:r>
                  <a:rPr lang="en-US" sz="2800" b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thái</a:t>
                </a:r>
                <a:endParaRPr lang="en-US" sz="2800" b="1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Arrow: Down 68">
                <a:extLst>
                  <a:ext uri="{FF2B5EF4-FFF2-40B4-BE49-F238E27FC236}">
                    <a16:creationId xmlns:a16="http://schemas.microsoft.com/office/drawing/2014/main" id="{8EFE8573-0832-4F9E-8546-164B9A17DCEB}"/>
                  </a:ext>
                </a:extLst>
              </p:cNvPr>
              <p:cNvSpPr/>
              <p:nvPr/>
            </p:nvSpPr>
            <p:spPr>
              <a:xfrm>
                <a:off x="4426166" y="1105888"/>
                <a:ext cx="276463" cy="331835"/>
              </a:xfrm>
              <a:prstGeom prst="downArrow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2"/>
                  </a:solidFill>
                </a:endParaRPr>
              </a:p>
            </p:txBody>
          </p:sp>
          <p:sp>
            <p:nvSpPr>
              <p:cNvPr id="70" name="Arrow: Down 69">
                <a:extLst>
                  <a:ext uri="{FF2B5EF4-FFF2-40B4-BE49-F238E27FC236}">
                    <a16:creationId xmlns:a16="http://schemas.microsoft.com/office/drawing/2014/main" id="{D714D6C2-F8B7-4F67-85A1-684242B04B01}"/>
                  </a:ext>
                </a:extLst>
              </p:cNvPr>
              <p:cNvSpPr/>
              <p:nvPr/>
            </p:nvSpPr>
            <p:spPr>
              <a:xfrm rot="3655748">
                <a:off x="3971844" y="1856620"/>
                <a:ext cx="226147" cy="829539"/>
              </a:xfrm>
              <a:prstGeom prst="downArrow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2"/>
                  </a:solidFill>
                </a:endParaRPr>
              </a:p>
            </p:txBody>
          </p:sp>
          <p:sp>
            <p:nvSpPr>
              <p:cNvPr id="71" name="Arrow: Down 70">
                <a:extLst>
                  <a:ext uri="{FF2B5EF4-FFF2-40B4-BE49-F238E27FC236}">
                    <a16:creationId xmlns:a16="http://schemas.microsoft.com/office/drawing/2014/main" id="{BCA6F667-75A0-463A-A2AB-016563C86886}"/>
                  </a:ext>
                </a:extLst>
              </p:cNvPr>
              <p:cNvSpPr/>
              <p:nvPr/>
            </p:nvSpPr>
            <p:spPr>
              <a:xfrm rot="18103513" flipH="1">
                <a:off x="4946699" y="1892303"/>
                <a:ext cx="220887" cy="820474"/>
              </a:xfrm>
              <a:prstGeom prst="downArrow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5920672-A5CB-47F4-96BE-8388D22F9329}"/>
                </a:ext>
              </a:extLst>
            </p:cNvPr>
            <p:cNvSpPr txBox="1"/>
            <p:nvPr/>
          </p:nvSpPr>
          <p:spPr>
            <a:xfrm>
              <a:off x="495802" y="1308628"/>
              <a:ext cx="333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Điền</a:t>
              </a: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chỗ</a:t>
              </a: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chấm</a:t>
              </a: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F872607-2B85-4CD1-97C2-252A3E7DAA56}"/>
              </a:ext>
            </a:extLst>
          </p:cNvPr>
          <p:cNvGrpSpPr/>
          <p:nvPr/>
        </p:nvGrpSpPr>
        <p:grpSpPr>
          <a:xfrm>
            <a:off x="129934" y="1416890"/>
            <a:ext cx="5707081" cy="3498735"/>
            <a:chOff x="228747" y="1293428"/>
            <a:chExt cx="5707081" cy="3498735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BD322FFA-B582-463A-A1C4-F66EF755C8FC}"/>
                </a:ext>
              </a:extLst>
            </p:cNvPr>
            <p:cNvSpPr/>
            <p:nvPr/>
          </p:nvSpPr>
          <p:spPr>
            <a:xfrm>
              <a:off x="228747" y="1293428"/>
              <a:ext cx="5295012" cy="349873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28C2D26-7899-418C-8DB1-95B4E9E225DF}"/>
                </a:ext>
              </a:extLst>
            </p:cNvPr>
            <p:cNvGrpSpPr/>
            <p:nvPr/>
          </p:nvGrpSpPr>
          <p:grpSpPr>
            <a:xfrm>
              <a:off x="601729" y="1785325"/>
              <a:ext cx="5334099" cy="2546054"/>
              <a:chOff x="2628107" y="545698"/>
              <a:chExt cx="5334099" cy="2546054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6643D70-9FB2-46ED-8AE1-892FF3034637}"/>
                  </a:ext>
                </a:extLst>
              </p:cNvPr>
              <p:cNvSpPr txBox="1"/>
              <p:nvPr/>
            </p:nvSpPr>
            <p:spPr>
              <a:xfrm>
                <a:off x="3423082" y="545698"/>
                <a:ext cx="2291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2800" b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endParaRPr lang="en-US" sz="2800" b="1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0407305-C87B-4269-9E87-61275AFE2DC8}"/>
                  </a:ext>
                </a:extLst>
              </p:cNvPr>
              <p:cNvSpPr txBox="1"/>
              <p:nvPr/>
            </p:nvSpPr>
            <p:spPr>
              <a:xfrm>
                <a:off x="2969879" y="1494718"/>
                <a:ext cx="34654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Đặc</a:t>
                </a:r>
                <a:r>
                  <a:rPr lang="en-US" sz="2800" b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điểm</a:t>
                </a:r>
                <a:r>
                  <a:rPr lang="en-US" sz="2800" b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b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2800" b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chất</a:t>
                </a:r>
                <a:endParaRPr lang="en-US" sz="2800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AB5314E-EBD9-4C02-A0DC-6CD6D47BB144}"/>
                  </a:ext>
                </a:extLst>
              </p:cNvPr>
              <p:cNvSpPr txBox="1"/>
              <p:nvPr/>
            </p:nvSpPr>
            <p:spPr>
              <a:xfrm>
                <a:off x="2628107" y="2524916"/>
                <a:ext cx="13811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Sự</a:t>
                </a:r>
                <a:r>
                  <a:rPr lang="en-US" sz="2800" b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vật</a:t>
                </a:r>
                <a:endParaRPr lang="en-US" sz="2800" b="1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80E9A58-BDEF-4D4A-9A20-FA0100B6EE73}"/>
                  </a:ext>
                </a:extLst>
              </p:cNvPr>
              <p:cNvSpPr txBox="1"/>
              <p:nvPr/>
            </p:nvSpPr>
            <p:spPr>
              <a:xfrm>
                <a:off x="5199956" y="2568532"/>
                <a:ext cx="2762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………….....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F66C0489-5A98-4B97-9D71-15AECCF57893}"/>
                  </a:ext>
                </a:extLst>
              </p:cNvPr>
              <p:cNvSpPr/>
              <p:nvPr/>
            </p:nvSpPr>
            <p:spPr>
              <a:xfrm>
                <a:off x="4426166" y="1105888"/>
                <a:ext cx="276463" cy="331835"/>
              </a:xfrm>
              <a:prstGeom prst="downArrow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2"/>
                  </a:solidFill>
                </a:endParaRPr>
              </a:p>
            </p:txBody>
          </p:sp>
          <p:sp>
            <p:nvSpPr>
              <p:cNvPr id="84" name="Arrow: Down 83">
                <a:extLst>
                  <a:ext uri="{FF2B5EF4-FFF2-40B4-BE49-F238E27FC236}">
                    <a16:creationId xmlns:a16="http://schemas.microsoft.com/office/drawing/2014/main" id="{B37B6638-F232-4187-905A-4321D016C96E}"/>
                  </a:ext>
                </a:extLst>
              </p:cNvPr>
              <p:cNvSpPr/>
              <p:nvPr/>
            </p:nvSpPr>
            <p:spPr>
              <a:xfrm rot="3655748">
                <a:off x="3971844" y="1856620"/>
                <a:ext cx="226147" cy="829539"/>
              </a:xfrm>
              <a:prstGeom prst="downArrow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2"/>
                  </a:solidFill>
                </a:endParaRPr>
              </a:p>
            </p:txBody>
          </p:sp>
          <p:sp>
            <p:nvSpPr>
              <p:cNvPr id="85" name="Arrow: Down 84">
                <a:extLst>
                  <a:ext uri="{FF2B5EF4-FFF2-40B4-BE49-F238E27FC236}">
                    <a16:creationId xmlns:a16="http://schemas.microsoft.com/office/drawing/2014/main" id="{F740FDE3-2637-4B0C-8DD9-84D164CAE130}"/>
                  </a:ext>
                </a:extLst>
              </p:cNvPr>
              <p:cNvSpPr/>
              <p:nvPr/>
            </p:nvSpPr>
            <p:spPr>
              <a:xfrm rot="18103513" flipH="1">
                <a:off x="4946699" y="1892303"/>
                <a:ext cx="220887" cy="820474"/>
              </a:xfrm>
              <a:prstGeom prst="downArrow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5306ED2-DF09-4F83-878F-D5B0F48E9A76}"/>
                </a:ext>
              </a:extLst>
            </p:cNvPr>
            <p:cNvSpPr txBox="1"/>
            <p:nvPr/>
          </p:nvSpPr>
          <p:spPr>
            <a:xfrm>
              <a:off x="495802" y="1308628"/>
              <a:ext cx="333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Điền</a:t>
              </a: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chỗ</a:t>
              </a: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chấm</a:t>
              </a: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1D463D85-7137-45F1-A105-E1FEE4A738D9}"/>
              </a:ext>
            </a:extLst>
          </p:cNvPr>
          <p:cNvSpPr txBox="1"/>
          <p:nvPr/>
        </p:nvSpPr>
        <p:spPr>
          <a:xfrm>
            <a:off x="2672258" y="2802755"/>
            <a:ext cx="163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8D8BA3D-DAF8-4C3C-B4EB-C2ED153DA662}"/>
              </a:ext>
            </a:extLst>
          </p:cNvPr>
          <p:cNvSpPr txBox="1"/>
          <p:nvPr/>
        </p:nvSpPr>
        <p:spPr>
          <a:xfrm>
            <a:off x="80131" y="3534447"/>
            <a:ext cx="3777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béo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béo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ú,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béo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mập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mạp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to, to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bự</a:t>
            </a:r>
            <a:endParaRPr lang="en-US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6007E12-D9BA-4751-BFC1-D153DFB3C1D1}"/>
              </a:ext>
            </a:extLst>
          </p:cNvPr>
          <p:cNvSpPr txBox="1"/>
          <p:nvPr/>
        </p:nvSpPr>
        <p:spPr>
          <a:xfrm>
            <a:off x="3089356" y="3882737"/>
            <a:ext cx="2650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285D5CF-3027-464D-AA3E-8016B4636591}"/>
              </a:ext>
            </a:extLst>
          </p:cNvPr>
          <p:cNvSpPr txBox="1"/>
          <p:nvPr/>
        </p:nvSpPr>
        <p:spPr>
          <a:xfrm>
            <a:off x="3471803" y="3959173"/>
            <a:ext cx="129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4017AD4-54D5-4E98-A7D9-A34C988DFC42}"/>
              </a:ext>
            </a:extLst>
          </p:cNvPr>
          <p:cNvSpPr txBox="1"/>
          <p:nvPr/>
        </p:nvSpPr>
        <p:spPr>
          <a:xfrm>
            <a:off x="1070986" y="3873538"/>
            <a:ext cx="81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B4BAEEC-6B70-44B1-A49D-52DBEFAFAE0A}"/>
              </a:ext>
            </a:extLst>
          </p:cNvPr>
          <p:cNvSpPr txBox="1"/>
          <p:nvPr/>
        </p:nvSpPr>
        <p:spPr>
          <a:xfrm>
            <a:off x="4915069" y="3760045"/>
            <a:ext cx="109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AF2B008-AFE7-4058-9904-6C96F6437F49}"/>
              </a:ext>
            </a:extLst>
          </p:cNvPr>
          <p:cNvSpPr txBox="1"/>
          <p:nvPr/>
        </p:nvSpPr>
        <p:spPr>
          <a:xfrm>
            <a:off x="560305" y="4166248"/>
            <a:ext cx="4937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chót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chói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179494E-A38E-4D0A-A656-7AEB4E7A91B0}"/>
              </a:ext>
            </a:extLst>
          </p:cNvPr>
          <p:cNvGrpSpPr/>
          <p:nvPr/>
        </p:nvGrpSpPr>
        <p:grpSpPr>
          <a:xfrm>
            <a:off x="249222" y="180472"/>
            <a:ext cx="2879999" cy="996395"/>
            <a:chOff x="249222" y="180472"/>
            <a:chExt cx="2879999" cy="996395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97A5BF3B-E0B4-41B1-932E-1B6353ABFF4A}"/>
                </a:ext>
              </a:extLst>
            </p:cNvPr>
            <p:cNvSpPr/>
            <p:nvPr/>
          </p:nvSpPr>
          <p:spPr>
            <a:xfrm>
              <a:off x="911249" y="278478"/>
              <a:ext cx="1987083" cy="5654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1720451-4A6A-4EE0-BEA2-449BAA8A0407}"/>
                </a:ext>
              </a:extLst>
            </p:cNvPr>
            <p:cNvSpPr txBox="1"/>
            <p:nvPr/>
          </p:nvSpPr>
          <p:spPr>
            <a:xfrm>
              <a:off x="911249" y="357782"/>
              <a:ext cx="2217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Thử</a:t>
              </a:r>
              <a:r>
                <a:rPr lang="en-US" sz="2800" dirty="0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thách</a:t>
              </a:r>
              <a:r>
                <a:rPr lang="en-US" sz="2800" dirty="0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 3</a:t>
              </a:r>
            </a:p>
          </p:txBody>
        </p:sp>
        <p:pic>
          <p:nvPicPr>
            <p:cNvPr id="105" name="Picture 10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DD8C510-2D0B-4ED7-B8A7-9F50F21763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9316" t="5929" r="7109" b="15071"/>
            <a:stretch/>
          </p:blipFill>
          <p:spPr>
            <a:xfrm>
              <a:off x="249222" y="180472"/>
              <a:ext cx="755728" cy="99639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388299-F40E-4B27-BA94-14A298C7E229}"/>
              </a:ext>
            </a:extLst>
          </p:cNvPr>
          <p:cNvSpPr/>
          <p:nvPr/>
        </p:nvSpPr>
        <p:spPr>
          <a:xfrm>
            <a:off x="201616" y="176893"/>
            <a:ext cx="8709880" cy="4783278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94BE2E-2727-42C7-8C4B-B5316B5E3365}"/>
              </a:ext>
            </a:extLst>
          </p:cNvPr>
          <p:cNvSpPr txBox="1"/>
          <p:nvPr/>
        </p:nvSpPr>
        <p:spPr>
          <a:xfrm>
            <a:off x="1591560" y="1095426"/>
            <a:ext cx="5199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28717C-7792-40A2-98A2-BDB074A67762}"/>
              </a:ext>
            </a:extLst>
          </p:cNvPr>
          <p:cNvSpPr txBox="1"/>
          <p:nvPr/>
        </p:nvSpPr>
        <p:spPr>
          <a:xfrm>
            <a:off x="1591559" y="2169137"/>
            <a:ext cx="5199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khách</a:t>
            </a:r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5B87BF-DFD5-45E0-B1FB-2C39EE82066C}"/>
              </a:ext>
            </a:extLst>
          </p:cNvPr>
          <p:cNvSpPr txBox="1"/>
          <p:nvPr/>
        </p:nvSpPr>
        <p:spPr>
          <a:xfrm>
            <a:off x="1591558" y="3242848"/>
            <a:ext cx="574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 </a:t>
            </a:r>
            <a:r>
              <a:rPr lang="en-US" sz="2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treo</a:t>
            </a:r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8A9A67-1F27-4057-A148-6023F030930F}"/>
              </a:ext>
            </a:extLst>
          </p:cNvPr>
          <p:cNvCxnSpPr>
            <a:cxnSpLocks/>
          </p:cNvCxnSpPr>
          <p:nvPr/>
        </p:nvCxnSpPr>
        <p:spPr>
          <a:xfrm>
            <a:off x="4943475" y="1607913"/>
            <a:ext cx="628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6F5523-A098-4FDC-8C93-EDF73CE07D81}"/>
              </a:ext>
            </a:extLst>
          </p:cNvPr>
          <p:cNvCxnSpPr>
            <a:cxnSpLocks/>
          </p:cNvCxnSpPr>
          <p:nvPr/>
        </p:nvCxnSpPr>
        <p:spPr>
          <a:xfrm>
            <a:off x="2219325" y="2692357"/>
            <a:ext cx="628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0CC42E-F2D0-405B-B8E4-FD18CC90432B}"/>
              </a:ext>
            </a:extLst>
          </p:cNvPr>
          <p:cNvCxnSpPr>
            <a:cxnSpLocks/>
          </p:cNvCxnSpPr>
          <p:nvPr/>
        </p:nvCxnSpPr>
        <p:spPr>
          <a:xfrm>
            <a:off x="6476999" y="3766068"/>
            <a:ext cx="628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B18543B-4124-46C6-ABC0-DD7A39E3A621}"/>
              </a:ext>
            </a:extLst>
          </p:cNvPr>
          <p:cNvSpPr txBox="1"/>
          <p:nvPr/>
        </p:nvSpPr>
        <p:spPr>
          <a:xfrm>
            <a:off x="4943475" y="160791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AA3194-CD9D-45E8-8AF4-5014DF203CFB}"/>
              </a:ext>
            </a:extLst>
          </p:cNvPr>
          <p:cNvSpPr txBox="1"/>
          <p:nvPr/>
        </p:nvSpPr>
        <p:spPr>
          <a:xfrm>
            <a:off x="2219325" y="270599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C29F13-4F82-4561-8796-7FFE4E577D29}"/>
              </a:ext>
            </a:extLst>
          </p:cNvPr>
          <p:cNvSpPr txBox="1"/>
          <p:nvPr/>
        </p:nvSpPr>
        <p:spPr>
          <a:xfrm>
            <a:off x="6476999" y="3766068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802260-1C7E-4552-84EE-D5B0663F6F2C}"/>
              </a:ext>
            </a:extLst>
          </p:cNvPr>
          <p:cNvGrpSpPr/>
          <p:nvPr/>
        </p:nvGrpSpPr>
        <p:grpSpPr>
          <a:xfrm>
            <a:off x="249222" y="180472"/>
            <a:ext cx="2879999" cy="996395"/>
            <a:chOff x="249222" y="180472"/>
            <a:chExt cx="2879999" cy="99639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C524A19-7A5E-428A-ABF1-3FDD484927D1}"/>
                </a:ext>
              </a:extLst>
            </p:cNvPr>
            <p:cNvSpPr/>
            <p:nvPr/>
          </p:nvSpPr>
          <p:spPr>
            <a:xfrm>
              <a:off x="911249" y="278478"/>
              <a:ext cx="1987083" cy="5654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8016CC-F61D-42AC-A48C-0F5F97A07E2E}"/>
                </a:ext>
              </a:extLst>
            </p:cNvPr>
            <p:cNvSpPr txBox="1"/>
            <p:nvPr/>
          </p:nvSpPr>
          <p:spPr>
            <a:xfrm>
              <a:off x="911249" y="357782"/>
              <a:ext cx="2217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Thử</a:t>
              </a:r>
              <a:r>
                <a:rPr lang="en-US" sz="2800" dirty="0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800" dirty="0" err="1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thách</a:t>
              </a:r>
              <a:r>
                <a:rPr lang="en-US" sz="2800" dirty="0">
                  <a:latin typeface="#9Slide03 Arima Madurai Black" panose="00000A00000000000000" pitchFamily="2" charset="0"/>
                  <a:ea typeface="Cambria" panose="02040503050406030204" pitchFamily="18" charset="0"/>
                  <a:cs typeface="#9Slide03 Arima Madurai Black" panose="00000A00000000000000" pitchFamily="2" charset="0"/>
                </a:rPr>
                <a:t> 3</a:t>
              </a:r>
            </a:p>
          </p:txBody>
        </p:sp>
        <p:pic>
          <p:nvPicPr>
            <p:cNvPr id="21" name="Picture 2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384D5EC-BEA5-49C0-BAF2-68128F33F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316" t="5929" r="7109" b="15071"/>
            <a:stretch/>
          </p:blipFill>
          <p:spPr>
            <a:xfrm>
              <a:off x="249222" y="180472"/>
              <a:ext cx="755728" cy="996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56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43BC2E-E4CE-43E1-A787-28DD3EF8DEC6}"/>
              </a:ext>
            </a:extLst>
          </p:cNvPr>
          <p:cNvSpPr/>
          <p:nvPr/>
        </p:nvSpPr>
        <p:spPr>
          <a:xfrm>
            <a:off x="191386" y="134679"/>
            <a:ext cx="8810847" cy="481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Google Shape;737;p36">
            <a:extLst>
              <a:ext uri="{FF2B5EF4-FFF2-40B4-BE49-F238E27FC236}">
                <a16:creationId xmlns:a16="http://schemas.microsoft.com/office/drawing/2014/main" id="{D67BA15C-F615-4D5D-AB73-6DECE3798267}"/>
              </a:ext>
            </a:extLst>
          </p:cNvPr>
          <p:cNvSpPr/>
          <p:nvPr/>
        </p:nvSpPr>
        <p:spPr>
          <a:xfrm>
            <a:off x="6457842" y="1342470"/>
            <a:ext cx="992400" cy="992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738;p36">
            <a:extLst>
              <a:ext uri="{FF2B5EF4-FFF2-40B4-BE49-F238E27FC236}">
                <a16:creationId xmlns:a16="http://schemas.microsoft.com/office/drawing/2014/main" id="{7BF295F5-9DFF-4053-BBC2-7F14652C11DE}"/>
              </a:ext>
            </a:extLst>
          </p:cNvPr>
          <p:cNvSpPr/>
          <p:nvPr/>
        </p:nvSpPr>
        <p:spPr>
          <a:xfrm>
            <a:off x="3991648" y="1342470"/>
            <a:ext cx="992400" cy="99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739;p36">
            <a:extLst>
              <a:ext uri="{FF2B5EF4-FFF2-40B4-BE49-F238E27FC236}">
                <a16:creationId xmlns:a16="http://schemas.microsoft.com/office/drawing/2014/main" id="{1DC925BD-B5EC-4319-9AE4-4BD7C91E1961}"/>
              </a:ext>
            </a:extLst>
          </p:cNvPr>
          <p:cNvSpPr/>
          <p:nvPr/>
        </p:nvSpPr>
        <p:spPr>
          <a:xfrm>
            <a:off x="1041029" y="1336172"/>
            <a:ext cx="992400" cy="99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740;p36">
            <a:extLst>
              <a:ext uri="{FF2B5EF4-FFF2-40B4-BE49-F238E27FC236}">
                <a16:creationId xmlns:a16="http://schemas.microsoft.com/office/drawing/2014/main" id="{8E325490-8161-4D23-A2D0-C3AC3818E6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3021" y="240778"/>
            <a:ext cx="40655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7030A0"/>
                </a:solidFill>
                <a:latin typeface="#9Slide07 Cadena" panose="02000503000000020004" pitchFamily="2" charset="0"/>
              </a:rPr>
              <a:t>Từ loại</a:t>
            </a:r>
            <a:endParaRPr sz="4000" dirty="0">
              <a:solidFill>
                <a:srgbClr val="7030A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15" name="Google Shape;741;p36">
            <a:extLst>
              <a:ext uri="{FF2B5EF4-FFF2-40B4-BE49-F238E27FC236}">
                <a16:creationId xmlns:a16="http://schemas.microsoft.com/office/drawing/2014/main" id="{4A56CE6A-8E20-465B-8003-64D389EB91B4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657959" y="1285641"/>
            <a:ext cx="16731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16" name="Google Shape;742;p36">
            <a:extLst>
              <a:ext uri="{FF2B5EF4-FFF2-40B4-BE49-F238E27FC236}">
                <a16:creationId xmlns:a16="http://schemas.microsoft.com/office/drawing/2014/main" id="{EAFCC1BA-8196-425E-AC8C-A142B120D9B2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3651286" y="1302808"/>
            <a:ext cx="16731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7" name="Google Shape;743;p36">
            <a:extLst>
              <a:ext uri="{FF2B5EF4-FFF2-40B4-BE49-F238E27FC236}">
                <a16:creationId xmlns:a16="http://schemas.microsoft.com/office/drawing/2014/main" id="{61F2F6F7-A82C-4C74-A641-81E82329B0B6}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>
            <a:off x="6116189" y="1302808"/>
            <a:ext cx="16731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8" name="Google Shape;747;p36">
            <a:extLst>
              <a:ext uri="{FF2B5EF4-FFF2-40B4-BE49-F238E27FC236}">
                <a16:creationId xmlns:a16="http://schemas.microsoft.com/office/drawing/2014/main" id="{5E1CD3EF-7924-46C6-8193-DF851C92CA3B}"/>
              </a:ext>
            </a:extLst>
          </p:cNvPr>
          <p:cNvSpPr txBox="1">
            <a:spLocks/>
          </p:cNvSpPr>
          <p:nvPr/>
        </p:nvSpPr>
        <p:spPr>
          <a:xfrm>
            <a:off x="366559" y="2441434"/>
            <a:ext cx="234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2000" b="1" i="0" u="none" strike="noStrike" cap="none">
                <a:solidFill>
                  <a:srgbClr val="FFD74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3200" dirty="0" err="1">
                <a:solidFill>
                  <a:srgbClr val="00B050"/>
                </a:solidFill>
                <a:latin typeface="#9Slide07 Koni" pitchFamily="2" charset="0"/>
              </a:rPr>
              <a:t>Danh</a:t>
            </a:r>
            <a:r>
              <a:rPr lang="en-US" sz="3200" dirty="0">
                <a:solidFill>
                  <a:srgbClr val="00B050"/>
                </a:solidFill>
                <a:latin typeface="#9Slide07 Koni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#9Slide07 Koni" pitchFamily="2" charset="0"/>
              </a:rPr>
              <a:t>từ</a:t>
            </a:r>
            <a:endParaRPr lang="en-US" sz="3200" dirty="0">
              <a:solidFill>
                <a:srgbClr val="00B050"/>
              </a:solidFill>
              <a:latin typeface="#9Slide07 Koni" pitchFamily="2" charset="0"/>
            </a:endParaRPr>
          </a:p>
        </p:txBody>
      </p:sp>
      <p:sp>
        <p:nvSpPr>
          <p:cNvPr id="119" name="Google Shape;748;p36">
            <a:extLst>
              <a:ext uri="{FF2B5EF4-FFF2-40B4-BE49-F238E27FC236}">
                <a16:creationId xmlns:a16="http://schemas.microsoft.com/office/drawing/2014/main" id="{0049812C-29AF-4B4C-9287-A311B23D2247}"/>
              </a:ext>
            </a:extLst>
          </p:cNvPr>
          <p:cNvSpPr txBox="1">
            <a:spLocks/>
          </p:cNvSpPr>
          <p:nvPr/>
        </p:nvSpPr>
        <p:spPr>
          <a:xfrm>
            <a:off x="3321086" y="2453345"/>
            <a:ext cx="2341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2000" b="1" i="0" u="none" strike="noStrike" cap="none">
                <a:solidFill>
                  <a:srgbClr val="FFD74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#9Slide07 Koni" pitchFamily="2" charset="0"/>
              </a:rPr>
              <a:t>Động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#9Slide07 Koni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#9Slide07 Koni" pitchFamily="2" charset="0"/>
              </a:rPr>
              <a:t>từ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#9Slide07 Koni" pitchFamily="2" charset="0"/>
            </a:endParaRPr>
          </a:p>
        </p:txBody>
      </p:sp>
      <p:sp>
        <p:nvSpPr>
          <p:cNvPr id="120" name="Google Shape;749;p36">
            <a:extLst>
              <a:ext uri="{FF2B5EF4-FFF2-40B4-BE49-F238E27FC236}">
                <a16:creationId xmlns:a16="http://schemas.microsoft.com/office/drawing/2014/main" id="{529AF15F-5C41-4407-98FE-BCB05FC3C1A6}"/>
              </a:ext>
            </a:extLst>
          </p:cNvPr>
          <p:cNvSpPr txBox="1">
            <a:spLocks/>
          </p:cNvSpPr>
          <p:nvPr/>
        </p:nvSpPr>
        <p:spPr>
          <a:xfrm>
            <a:off x="5776398" y="2453345"/>
            <a:ext cx="2341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2000" b="1" i="0" u="none" strike="noStrike" cap="none">
                <a:solidFill>
                  <a:srgbClr val="FFD74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FFD74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" sz="3200" dirty="0">
                <a:solidFill>
                  <a:srgbClr val="C00000"/>
                </a:solidFill>
                <a:latin typeface="#9Slide07 Koni" pitchFamily="2" charset="0"/>
              </a:rPr>
              <a:t>?</a:t>
            </a:r>
          </a:p>
        </p:txBody>
      </p:sp>
      <p:grpSp>
        <p:nvGrpSpPr>
          <p:cNvPr id="88" name="Google Shape;1726;p52">
            <a:extLst>
              <a:ext uri="{FF2B5EF4-FFF2-40B4-BE49-F238E27FC236}">
                <a16:creationId xmlns:a16="http://schemas.microsoft.com/office/drawing/2014/main" id="{C6676CA2-D08E-497B-BD6F-2CBC7E853777}"/>
              </a:ext>
            </a:extLst>
          </p:cNvPr>
          <p:cNvGrpSpPr/>
          <p:nvPr/>
        </p:nvGrpSpPr>
        <p:grpSpPr>
          <a:xfrm>
            <a:off x="8173451" y="794975"/>
            <a:ext cx="812887" cy="636690"/>
            <a:chOff x="1463832" y="2244126"/>
            <a:chExt cx="2041144" cy="1706244"/>
          </a:xfrm>
        </p:grpSpPr>
        <p:sp>
          <p:nvSpPr>
            <p:cNvPr id="89" name="Google Shape;1727;p52">
              <a:extLst>
                <a:ext uri="{FF2B5EF4-FFF2-40B4-BE49-F238E27FC236}">
                  <a16:creationId xmlns:a16="http://schemas.microsoft.com/office/drawing/2014/main" id="{9ED03ECA-6F2B-423B-82DF-4AAE7572B6D4}"/>
                </a:ext>
              </a:extLst>
            </p:cNvPr>
            <p:cNvSpPr/>
            <p:nvPr/>
          </p:nvSpPr>
          <p:spPr>
            <a:xfrm>
              <a:off x="1551405" y="2310845"/>
              <a:ext cx="1953571" cy="1639525"/>
            </a:xfrm>
            <a:custGeom>
              <a:avLst/>
              <a:gdLst/>
              <a:ahLst/>
              <a:cxnLst/>
              <a:rect l="l" t="t" r="r" b="b"/>
              <a:pathLst>
                <a:path w="1953571" h="1639525" extrusionOk="0">
                  <a:moveTo>
                    <a:pt x="1442415" y="170243"/>
                  </a:moveTo>
                  <a:cubicBezTo>
                    <a:pt x="1437335" y="170338"/>
                    <a:pt x="1432153" y="170649"/>
                    <a:pt x="1426762" y="171380"/>
                  </a:cubicBezTo>
                  <a:cubicBezTo>
                    <a:pt x="1380286" y="177666"/>
                    <a:pt x="1333804" y="183946"/>
                    <a:pt x="1287322" y="190226"/>
                  </a:cubicBezTo>
                  <a:cubicBezTo>
                    <a:pt x="1248295" y="134473"/>
                    <a:pt x="1205490" y="74123"/>
                    <a:pt x="1149711" y="44608"/>
                  </a:cubicBezTo>
                  <a:cubicBezTo>
                    <a:pt x="1065409" y="0"/>
                    <a:pt x="952684" y="33623"/>
                    <a:pt x="863053" y="45745"/>
                  </a:cubicBezTo>
                  <a:cubicBezTo>
                    <a:pt x="773804" y="57810"/>
                    <a:pt x="655383" y="55340"/>
                    <a:pt x="586384" y="120764"/>
                  </a:cubicBezTo>
                  <a:cubicBezTo>
                    <a:pt x="555796" y="149771"/>
                    <a:pt x="534390" y="190258"/>
                    <a:pt x="516743" y="233013"/>
                  </a:cubicBezTo>
                  <a:cubicBezTo>
                    <a:pt x="479463" y="228803"/>
                    <a:pt x="440829" y="236651"/>
                    <a:pt x="404025" y="241623"/>
                  </a:cubicBezTo>
                  <a:cubicBezTo>
                    <a:pt x="315671" y="253568"/>
                    <a:pt x="244646" y="290144"/>
                    <a:pt x="219341" y="361403"/>
                  </a:cubicBezTo>
                  <a:cubicBezTo>
                    <a:pt x="69773" y="442721"/>
                    <a:pt x="0" y="609415"/>
                    <a:pt x="22237" y="780770"/>
                  </a:cubicBezTo>
                  <a:cubicBezTo>
                    <a:pt x="39801" y="916127"/>
                    <a:pt x="58813" y="1051312"/>
                    <a:pt x="77101" y="1186573"/>
                  </a:cubicBezTo>
                  <a:cubicBezTo>
                    <a:pt x="98075" y="1341685"/>
                    <a:pt x="132232" y="1486268"/>
                    <a:pt x="279145" y="1573161"/>
                  </a:cubicBezTo>
                  <a:cubicBezTo>
                    <a:pt x="391350" y="1639525"/>
                    <a:pt x="505860" y="1628438"/>
                    <a:pt x="627259" y="1612023"/>
                  </a:cubicBezTo>
                  <a:cubicBezTo>
                    <a:pt x="905179" y="1574450"/>
                    <a:pt x="1183106" y="1536877"/>
                    <a:pt x="1461033" y="1499298"/>
                  </a:cubicBezTo>
                  <a:cubicBezTo>
                    <a:pt x="1563573" y="1485436"/>
                    <a:pt x="1667535" y="1479429"/>
                    <a:pt x="1757946" y="1423327"/>
                  </a:cubicBezTo>
                  <a:cubicBezTo>
                    <a:pt x="1914696" y="1326070"/>
                    <a:pt x="1953571" y="1157693"/>
                    <a:pt x="1930431" y="986529"/>
                  </a:cubicBezTo>
                  <a:cubicBezTo>
                    <a:pt x="1910238" y="837177"/>
                    <a:pt x="1890039" y="687825"/>
                    <a:pt x="1869852" y="538473"/>
                  </a:cubicBezTo>
                  <a:cubicBezTo>
                    <a:pt x="1839721" y="315639"/>
                    <a:pt x="1670583" y="156051"/>
                    <a:pt x="1442415" y="1702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90" name="Google Shape;1728;p52">
              <a:extLst>
                <a:ext uri="{FF2B5EF4-FFF2-40B4-BE49-F238E27FC236}">
                  <a16:creationId xmlns:a16="http://schemas.microsoft.com/office/drawing/2014/main" id="{44BB00D2-660A-4748-80B1-6ADE262522B5}"/>
                </a:ext>
              </a:extLst>
            </p:cNvPr>
            <p:cNvSpPr/>
            <p:nvPr/>
          </p:nvSpPr>
          <p:spPr>
            <a:xfrm>
              <a:off x="1463832" y="2244126"/>
              <a:ext cx="1953571" cy="1639531"/>
            </a:xfrm>
            <a:custGeom>
              <a:avLst/>
              <a:gdLst/>
              <a:ahLst/>
              <a:cxnLst/>
              <a:rect l="l" t="t" r="r" b="b"/>
              <a:pathLst>
                <a:path w="1953571" h="1639531" extrusionOk="0">
                  <a:moveTo>
                    <a:pt x="1442415" y="170249"/>
                  </a:moveTo>
                  <a:cubicBezTo>
                    <a:pt x="1437335" y="170345"/>
                    <a:pt x="1432153" y="170656"/>
                    <a:pt x="1426762" y="171386"/>
                  </a:cubicBezTo>
                  <a:cubicBezTo>
                    <a:pt x="1380286" y="177666"/>
                    <a:pt x="1333804" y="183953"/>
                    <a:pt x="1287322" y="190233"/>
                  </a:cubicBezTo>
                  <a:cubicBezTo>
                    <a:pt x="1248295" y="134480"/>
                    <a:pt x="1205490" y="74129"/>
                    <a:pt x="1149711" y="44615"/>
                  </a:cubicBezTo>
                  <a:cubicBezTo>
                    <a:pt x="1065409" y="0"/>
                    <a:pt x="952684" y="33629"/>
                    <a:pt x="863053" y="45751"/>
                  </a:cubicBezTo>
                  <a:cubicBezTo>
                    <a:pt x="773804" y="57816"/>
                    <a:pt x="655383" y="55346"/>
                    <a:pt x="586384" y="120770"/>
                  </a:cubicBezTo>
                  <a:cubicBezTo>
                    <a:pt x="555796" y="149771"/>
                    <a:pt x="534390" y="190258"/>
                    <a:pt x="516743" y="233019"/>
                  </a:cubicBezTo>
                  <a:cubicBezTo>
                    <a:pt x="479463" y="228809"/>
                    <a:pt x="440829" y="236651"/>
                    <a:pt x="404025" y="241630"/>
                  </a:cubicBezTo>
                  <a:cubicBezTo>
                    <a:pt x="315671" y="253574"/>
                    <a:pt x="244646" y="290150"/>
                    <a:pt x="219341" y="361410"/>
                  </a:cubicBezTo>
                  <a:cubicBezTo>
                    <a:pt x="69773" y="442728"/>
                    <a:pt x="0" y="609422"/>
                    <a:pt x="22237" y="780776"/>
                  </a:cubicBezTo>
                  <a:cubicBezTo>
                    <a:pt x="39801" y="916127"/>
                    <a:pt x="58813" y="1051312"/>
                    <a:pt x="77101" y="1186580"/>
                  </a:cubicBezTo>
                  <a:cubicBezTo>
                    <a:pt x="98075" y="1341691"/>
                    <a:pt x="132232" y="1486274"/>
                    <a:pt x="279145" y="1573168"/>
                  </a:cubicBezTo>
                  <a:cubicBezTo>
                    <a:pt x="391350" y="1639531"/>
                    <a:pt x="505860" y="1628444"/>
                    <a:pt x="627259" y="1612030"/>
                  </a:cubicBezTo>
                  <a:cubicBezTo>
                    <a:pt x="905179" y="1574457"/>
                    <a:pt x="1183106" y="1536877"/>
                    <a:pt x="1461033" y="1499304"/>
                  </a:cubicBezTo>
                  <a:cubicBezTo>
                    <a:pt x="1563573" y="1485436"/>
                    <a:pt x="1667535" y="1479435"/>
                    <a:pt x="1757946" y="1423333"/>
                  </a:cubicBezTo>
                  <a:cubicBezTo>
                    <a:pt x="1914696" y="1326076"/>
                    <a:pt x="1953571" y="1157700"/>
                    <a:pt x="1930431" y="986536"/>
                  </a:cubicBezTo>
                  <a:cubicBezTo>
                    <a:pt x="1910238" y="837177"/>
                    <a:pt x="1890039" y="687832"/>
                    <a:pt x="1869852" y="538473"/>
                  </a:cubicBezTo>
                  <a:cubicBezTo>
                    <a:pt x="1839722" y="315645"/>
                    <a:pt x="1670583" y="156057"/>
                    <a:pt x="1442415" y="1702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91" name="Google Shape;1729;p52">
              <a:extLst>
                <a:ext uri="{FF2B5EF4-FFF2-40B4-BE49-F238E27FC236}">
                  <a16:creationId xmlns:a16="http://schemas.microsoft.com/office/drawing/2014/main" id="{3296C9C7-6320-4937-8E5D-2D279B8D6D9B}"/>
                </a:ext>
              </a:extLst>
            </p:cNvPr>
            <p:cNvSpPr/>
            <p:nvPr/>
          </p:nvSpPr>
          <p:spPr>
            <a:xfrm>
              <a:off x="1806834" y="2610843"/>
              <a:ext cx="187617" cy="116281"/>
            </a:xfrm>
            <a:custGeom>
              <a:avLst/>
              <a:gdLst/>
              <a:ahLst/>
              <a:cxnLst/>
              <a:rect l="l" t="t" r="r" b="b"/>
              <a:pathLst>
                <a:path w="187617" h="116281" extrusionOk="0">
                  <a:moveTo>
                    <a:pt x="187617" y="92532"/>
                  </a:moveTo>
                  <a:lnTo>
                    <a:pt x="11944" y="116281"/>
                  </a:lnTo>
                  <a:lnTo>
                    <a:pt x="806" y="33928"/>
                  </a:lnTo>
                  <a:cubicBezTo>
                    <a:pt x="0" y="27946"/>
                    <a:pt x="4190" y="22440"/>
                    <a:pt x="10179" y="21634"/>
                  </a:cubicBezTo>
                  <a:lnTo>
                    <a:pt x="164185" y="812"/>
                  </a:lnTo>
                  <a:cubicBezTo>
                    <a:pt x="170167" y="0"/>
                    <a:pt x="175672" y="4197"/>
                    <a:pt x="176479" y="101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92" name="Google Shape;1730;p52">
              <a:extLst>
                <a:ext uri="{FF2B5EF4-FFF2-40B4-BE49-F238E27FC236}">
                  <a16:creationId xmlns:a16="http://schemas.microsoft.com/office/drawing/2014/main" id="{07D9F83B-6ADD-4321-8ABD-00D49B972EFF}"/>
                </a:ext>
              </a:extLst>
            </p:cNvPr>
            <p:cNvSpPr/>
            <p:nvPr/>
          </p:nvSpPr>
          <p:spPr>
            <a:xfrm>
              <a:off x="1784548" y="2588574"/>
              <a:ext cx="234442" cy="163099"/>
            </a:xfrm>
            <a:custGeom>
              <a:avLst/>
              <a:gdLst/>
              <a:ahLst/>
              <a:cxnLst/>
              <a:rect l="l" t="t" r="r" b="b"/>
              <a:pathLst>
                <a:path w="234442" h="163099" extrusionOk="0">
                  <a:moveTo>
                    <a:pt x="234442" y="133502"/>
                  </a:moveTo>
                  <a:lnTo>
                    <a:pt x="15519" y="163099"/>
                  </a:lnTo>
                  <a:lnTo>
                    <a:pt x="3587" y="74847"/>
                  </a:lnTo>
                  <a:cubicBezTo>
                    <a:pt x="0" y="48285"/>
                    <a:pt x="18694" y="23748"/>
                    <a:pt x="45262" y="20161"/>
                  </a:cubicBezTo>
                  <a:lnTo>
                    <a:pt x="167811" y="3587"/>
                  </a:lnTo>
                  <a:cubicBezTo>
                    <a:pt x="194373" y="0"/>
                    <a:pt x="218922" y="18688"/>
                    <a:pt x="222510" y="45250"/>
                  </a:cubicBezTo>
                  <a:close/>
                  <a:moveTo>
                    <a:pt x="52920" y="114007"/>
                  </a:moveTo>
                  <a:lnTo>
                    <a:pt x="185350" y="96107"/>
                  </a:lnTo>
                  <a:lnTo>
                    <a:pt x="179260" y="51098"/>
                  </a:lnTo>
                  <a:cubicBezTo>
                    <a:pt x="178898" y="48374"/>
                    <a:pt x="176390" y="46462"/>
                    <a:pt x="173659" y="46831"/>
                  </a:cubicBezTo>
                  <a:lnTo>
                    <a:pt x="51111" y="63398"/>
                  </a:lnTo>
                  <a:cubicBezTo>
                    <a:pt x="48374" y="63766"/>
                    <a:pt x="46462" y="66274"/>
                    <a:pt x="46837" y="689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93" name="Google Shape;1731;p52">
              <a:extLst>
                <a:ext uri="{FF2B5EF4-FFF2-40B4-BE49-F238E27FC236}">
                  <a16:creationId xmlns:a16="http://schemas.microsoft.com/office/drawing/2014/main" id="{506F22FA-CBAD-4D51-B127-C98EEB399CA1}"/>
                </a:ext>
              </a:extLst>
            </p:cNvPr>
            <p:cNvSpPr/>
            <p:nvPr/>
          </p:nvSpPr>
          <p:spPr>
            <a:xfrm>
              <a:off x="2051447" y="2401484"/>
              <a:ext cx="644772" cy="279253"/>
            </a:xfrm>
            <a:custGeom>
              <a:avLst/>
              <a:gdLst/>
              <a:ahLst/>
              <a:cxnLst/>
              <a:rect l="l" t="t" r="r" b="b"/>
              <a:pathLst>
                <a:path w="644772" h="279253" extrusionOk="0">
                  <a:moveTo>
                    <a:pt x="644772" y="192074"/>
                  </a:moveTo>
                  <a:lnTo>
                    <a:pt x="0" y="279253"/>
                  </a:lnTo>
                  <a:lnTo>
                    <a:pt x="81324" y="80346"/>
                  </a:lnTo>
                  <a:cubicBezTo>
                    <a:pt x="88245" y="63411"/>
                    <a:pt x="103689" y="51460"/>
                    <a:pt x="121824" y="49009"/>
                  </a:cubicBezTo>
                  <a:lnTo>
                    <a:pt x="466185" y="2451"/>
                  </a:lnTo>
                  <a:cubicBezTo>
                    <a:pt x="484314" y="0"/>
                    <a:pt x="502373" y="7416"/>
                    <a:pt x="513549" y="219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94" name="Google Shape;1732;p52">
              <a:extLst>
                <a:ext uri="{FF2B5EF4-FFF2-40B4-BE49-F238E27FC236}">
                  <a16:creationId xmlns:a16="http://schemas.microsoft.com/office/drawing/2014/main" id="{3D21C7AB-47E8-4AA8-9A3C-ECEB5DB5CF3A}"/>
                </a:ext>
              </a:extLst>
            </p:cNvPr>
            <p:cNvSpPr/>
            <p:nvPr/>
          </p:nvSpPr>
          <p:spPr>
            <a:xfrm>
              <a:off x="2016970" y="2378823"/>
              <a:ext cx="719575" cy="328587"/>
            </a:xfrm>
            <a:custGeom>
              <a:avLst/>
              <a:gdLst/>
              <a:ahLst/>
              <a:cxnLst/>
              <a:rect l="l" t="t" r="r" b="b"/>
              <a:pathLst>
                <a:path w="719575" h="328587" extrusionOk="0">
                  <a:moveTo>
                    <a:pt x="719575" y="231305"/>
                  </a:moveTo>
                  <a:lnTo>
                    <a:pt x="0" y="328587"/>
                  </a:lnTo>
                  <a:lnTo>
                    <a:pt x="95605" y="94748"/>
                  </a:lnTo>
                  <a:cubicBezTo>
                    <a:pt x="105448" y="70662"/>
                    <a:pt x="127584" y="53530"/>
                    <a:pt x="153377" y="50044"/>
                  </a:cubicBezTo>
                  <a:lnTo>
                    <a:pt x="497725" y="3486"/>
                  </a:lnTo>
                  <a:cubicBezTo>
                    <a:pt x="523532" y="0"/>
                    <a:pt x="549427" y="10642"/>
                    <a:pt x="565315" y="31261"/>
                  </a:cubicBezTo>
                  <a:close/>
                  <a:moveTo>
                    <a:pt x="68948" y="275234"/>
                  </a:moveTo>
                  <a:lnTo>
                    <a:pt x="638924" y="198170"/>
                  </a:lnTo>
                  <a:lnTo>
                    <a:pt x="530745" y="57892"/>
                  </a:lnTo>
                  <a:cubicBezTo>
                    <a:pt x="524363" y="49606"/>
                    <a:pt x="513949" y="45326"/>
                    <a:pt x="503574" y="46736"/>
                  </a:cubicBezTo>
                  <a:lnTo>
                    <a:pt x="159226" y="93287"/>
                  </a:lnTo>
                  <a:cubicBezTo>
                    <a:pt x="148863" y="94684"/>
                    <a:pt x="139960" y="101574"/>
                    <a:pt x="135997" y="1112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95" name="Google Shape;1733;p52">
              <a:extLst>
                <a:ext uri="{FF2B5EF4-FFF2-40B4-BE49-F238E27FC236}">
                  <a16:creationId xmlns:a16="http://schemas.microsoft.com/office/drawing/2014/main" id="{6C822013-2C0B-4CD6-8968-D84853046B4F}"/>
                </a:ext>
              </a:extLst>
            </p:cNvPr>
            <p:cNvSpPr/>
            <p:nvPr/>
          </p:nvSpPr>
          <p:spPr>
            <a:xfrm>
              <a:off x="1599142" y="2533817"/>
              <a:ext cx="1684832" cy="1217803"/>
            </a:xfrm>
            <a:custGeom>
              <a:avLst/>
              <a:gdLst/>
              <a:ahLst/>
              <a:cxnLst/>
              <a:rect l="l" t="t" r="r" b="b"/>
              <a:pathLst>
                <a:path w="1684832" h="1217803" extrusionOk="0">
                  <a:moveTo>
                    <a:pt x="1467015" y="1050664"/>
                  </a:moveTo>
                  <a:lnTo>
                    <a:pt x="358781" y="1200499"/>
                  </a:lnTo>
                  <a:cubicBezTo>
                    <a:pt x="230733" y="1217803"/>
                    <a:pt x="112896" y="1128045"/>
                    <a:pt x="95586" y="999998"/>
                  </a:cubicBezTo>
                  <a:lnTo>
                    <a:pt x="15862" y="410286"/>
                  </a:lnTo>
                  <a:cubicBezTo>
                    <a:pt x="0" y="292982"/>
                    <a:pt x="82238" y="185026"/>
                    <a:pt x="199542" y="169170"/>
                  </a:cubicBezTo>
                  <a:lnTo>
                    <a:pt x="1317237" y="18059"/>
                  </a:lnTo>
                  <a:cubicBezTo>
                    <a:pt x="1450797" y="0"/>
                    <a:pt x="1573714" y="93630"/>
                    <a:pt x="1591767" y="227196"/>
                  </a:cubicBezTo>
                  <a:lnTo>
                    <a:pt x="1667516" y="787469"/>
                  </a:lnTo>
                  <a:cubicBezTo>
                    <a:pt x="1684832" y="915517"/>
                    <a:pt x="1595062" y="1033348"/>
                    <a:pt x="1467015" y="10506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96" name="Google Shape;1734;p52">
              <a:extLst>
                <a:ext uri="{FF2B5EF4-FFF2-40B4-BE49-F238E27FC236}">
                  <a16:creationId xmlns:a16="http://schemas.microsoft.com/office/drawing/2014/main" id="{853D77F2-CBF3-45CE-BF13-E8387FCD62BD}"/>
                </a:ext>
              </a:extLst>
            </p:cNvPr>
            <p:cNvSpPr/>
            <p:nvPr/>
          </p:nvSpPr>
          <p:spPr>
            <a:xfrm>
              <a:off x="1578148" y="2511044"/>
              <a:ext cx="1727993" cy="1262748"/>
            </a:xfrm>
            <a:custGeom>
              <a:avLst/>
              <a:gdLst/>
              <a:ahLst/>
              <a:cxnLst/>
              <a:rect l="l" t="t" r="r" b="b"/>
              <a:pathLst>
                <a:path w="1727993" h="1262748" extrusionOk="0">
                  <a:moveTo>
                    <a:pt x="1473727" y="1097387"/>
                  </a:moveTo>
                  <a:lnTo>
                    <a:pt x="399903" y="1242567"/>
                  </a:lnTo>
                  <a:cubicBezTo>
                    <a:pt x="250647" y="1262748"/>
                    <a:pt x="112807" y="1157738"/>
                    <a:pt x="92627" y="1008481"/>
                  </a:cubicBezTo>
                  <a:lnTo>
                    <a:pt x="20180" y="472636"/>
                  </a:lnTo>
                  <a:cubicBezTo>
                    <a:pt x="0" y="323380"/>
                    <a:pt x="105003" y="185540"/>
                    <a:pt x="254260" y="165360"/>
                  </a:cubicBezTo>
                  <a:lnTo>
                    <a:pt x="1328096" y="20180"/>
                  </a:lnTo>
                  <a:cubicBezTo>
                    <a:pt x="1477346" y="0"/>
                    <a:pt x="1615185" y="105016"/>
                    <a:pt x="1635366" y="254260"/>
                  </a:cubicBezTo>
                  <a:lnTo>
                    <a:pt x="1707813" y="790111"/>
                  </a:lnTo>
                  <a:cubicBezTo>
                    <a:pt x="1727993" y="939361"/>
                    <a:pt x="1622983" y="1077207"/>
                    <a:pt x="1473727" y="1097387"/>
                  </a:cubicBezTo>
                  <a:close/>
                  <a:moveTo>
                    <a:pt x="260108" y="208610"/>
                  </a:moveTo>
                  <a:cubicBezTo>
                    <a:pt x="134702" y="225564"/>
                    <a:pt x="46462" y="341382"/>
                    <a:pt x="63417" y="466788"/>
                  </a:cubicBezTo>
                  <a:lnTo>
                    <a:pt x="135870" y="1002639"/>
                  </a:lnTo>
                  <a:cubicBezTo>
                    <a:pt x="152819" y="1128045"/>
                    <a:pt x="268643" y="1216272"/>
                    <a:pt x="394055" y="1199324"/>
                  </a:cubicBezTo>
                  <a:lnTo>
                    <a:pt x="1467885" y="1054138"/>
                  </a:lnTo>
                  <a:cubicBezTo>
                    <a:pt x="1593291" y="1037183"/>
                    <a:pt x="1681524" y="921365"/>
                    <a:pt x="1664569" y="795953"/>
                  </a:cubicBezTo>
                  <a:lnTo>
                    <a:pt x="1592129" y="260108"/>
                  </a:lnTo>
                  <a:cubicBezTo>
                    <a:pt x="1575168" y="134702"/>
                    <a:pt x="1459344" y="46469"/>
                    <a:pt x="1333938" y="634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97" name="Google Shape;1735;p52">
              <a:extLst>
                <a:ext uri="{FF2B5EF4-FFF2-40B4-BE49-F238E27FC236}">
                  <a16:creationId xmlns:a16="http://schemas.microsoft.com/office/drawing/2014/main" id="{94B8BD2E-DC27-48FE-BCF3-54F3AFBFC098}"/>
                </a:ext>
              </a:extLst>
            </p:cNvPr>
            <p:cNvSpPr/>
            <p:nvPr/>
          </p:nvSpPr>
          <p:spPr>
            <a:xfrm>
              <a:off x="2016784" y="2717053"/>
              <a:ext cx="850722" cy="850728"/>
            </a:xfrm>
            <a:custGeom>
              <a:avLst/>
              <a:gdLst/>
              <a:ahLst/>
              <a:cxnLst/>
              <a:rect l="l" t="t" r="r" b="b"/>
              <a:pathLst>
                <a:path w="850722" h="850728" extrusionOk="0">
                  <a:moveTo>
                    <a:pt x="821169" y="371849"/>
                  </a:moveTo>
                  <a:cubicBezTo>
                    <a:pt x="850722" y="590454"/>
                    <a:pt x="697477" y="791616"/>
                    <a:pt x="478872" y="821175"/>
                  </a:cubicBezTo>
                  <a:cubicBezTo>
                    <a:pt x="260273" y="850728"/>
                    <a:pt x="59105" y="697477"/>
                    <a:pt x="29552" y="478872"/>
                  </a:cubicBezTo>
                  <a:cubicBezTo>
                    <a:pt x="0" y="260280"/>
                    <a:pt x="153244" y="59112"/>
                    <a:pt x="371843" y="29559"/>
                  </a:cubicBezTo>
                  <a:cubicBezTo>
                    <a:pt x="590448" y="0"/>
                    <a:pt x="791616" y="153250"/>
                    <a:pt x="821169" y="3718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98" name="Google Shape;1736;p52">
              <a:extLst>
                <a:ext uri="{FF2B5EF4-FFF2-40B4-BE49-F238E27FC236}">
                  <a16:creationId xmlns:a16="http://schemas.microsoft.com/office/drawing/2014/main" id="{E43A259A-EC35-426D-B729-408DE66D6B83}"/>
                </a:ext>
              </a:extLst>
            </p:cNvPr>
            <p:cNvSpPr/>
            <p:nvPr/>
          </p:nvSpPr>
          <p:spPr>
            <a:xfrm>
              <a:off x="1993588" y="2693869"/>
              <a:ext cx="897108" cy="897096"/>
            </a:xfrm>
            <a:custGeom>
              <a:avLst/>
              <a:gdLst/>
              <a:ahLst/>
              <a:cxnLst/>
              <a:rect l="l" t="t" r="r" b="b"/>
              <a:pathLst>
                <a:path w="897108" h="897096" extrusionOk="0">
                  <a:moveTo>
                    <a:pt x="504996" y="865974"/>
                  </a:moveTo>
                  <a:cubicBezTo>
                    <a:pt x="274815" y="897096"/>
                    <a:pt x="62242" y="735158"/>
                    <a:pt x="31121" y="504977"/>
                  </a:cubicBezTo>
                  <a:cubicBezTo>
                    <a:pt x="0" y="274808"/>
                    <a:pt x="161944" y="62236"/>
                    <a:pt x="392125" y="31115"/>
                  </a:cubicBezTo>
                  <a:cubicBezTo>
                    <a:pt x="622287" y="0"/>
                    <a:pt x="834872" y="161937"/>
                    <a:pt x="865987" y="392106"/>
                  </a:cubicBezTo>
                  <a:cubicBezTo>
                    <a:pt x="897108" y="622280"/>
                    <a:pt x="735164" y="834859"/>
                    <a:pt x="504996" y="865974"/>
                  </a:cubicBezTo>
                  <a:close/>
                  <a:moveTo>
                    <a:pt x="397973" y="74358"/>
                  </a:moveTo>
                  <a:cubicBezTo>
                    <a:pt x="191636" y="102260"/>
                    <a:pt x="46469" y="292804"/>
                    <a:pt x="74364" y="499141"/>
                  </a:cubicBezTo>
                  <a:cubicBezTo>
                    <a:pt x="102260" y="705465"/>
                    <a:pt x="292817" y="850633"/>
                    <a:pt x="499154" y="822731"/>
                  </a:cubicBezTo>
                  <a:cubicBezTo>
                    <a:pt x="705472" y="794842"/>
                    <a:pt x="850639" y="604278"/>
                    <a:pt x="822750" y="397954"/>
                  </a:cubicBezTo>
                  <a:cubicBezTo>
                    <a:pt x="794848" y="191630"/>
                    <a:pt x="604291" y="46462"/>
                    <a:pt x="397973" y="74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99" name="Google Shape;1737;p52">
              <a:extLst>
                <a:ext uri="{FF2B5EF4-FFF2-40B4-BE49-F238E27FC236}">
                  <a16:creationId xmlns:a16="http://schemas.microsoft.com/office/drawing/2014/main" id="{1B36E466-87DF-4C63-97D1-17BBAFA47269}"/>
                </a:ext>
              </a:extLst>
            </p:cNvPr>
            <p:cNvSpPr/>
            <p:nvPr/>
          </p:nvSpPr>
          <p:spPr>
            <a:xfrm>
              <a:off x="2171113" y="2871381"/>
              <a:ext cx="542067" cy="542074"/>
            </a:xfrm>
            <a:custGeom>
              <a:avLst/>
              <a:gdLst/>
              <a:ahLst/>
              <a:cxnLst/>
              <a:rect l="l" t="t" r="r" b="b"/>
              <a:pathLst>
                <a:path w="542067" h="542074" extrusionOk="0">
                  <a:moveTo>
                    <a:pt x="523239" y="236937"/>
                  </a:moveTo>
                  <a:cubicBezTo>
                    <a:pt x="542067" y="376231"/>
                    <a:pt x="444417" y="504405"/>
                    <a:pt x="305130" y="523239"/>
                  </a:cubicBezTo>
                  <a:cubicBezTo>
                    <a:pt x="165842" y="542074"/>
                    <a:pt x="37655" y="444423"/>
                    <a:pt x="18827" y="305130"/>
                  </a:cubicBezTo>
                  <a:cubicBezTo>
                    <a:pt x="0" y="165849"/>
                    <a:pt x="97650" y="37661"/>
                    <a:pt x="236931" y="18827"/>
                  </a:cubicBezTo>
                  <a:cubicBezTo>
                    <a:pt x="376224" y="0"/>
                    <a:pt x="504405" y="97643"/>
                    <a:pt x="523239" y="2369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00" name="Google Shape;1738;p52">
              <a:extLst>
                <a:ext uri="{FF2B5EF4-FFF2-40B4-BE49-F238E27FC236}">
                  <a16:creationId xmlns:a16="http://schemas.microsoft.com/office/drawing/2014/main" id="{1DCE0BA5-99C8-4528-95F0-846D5EBE7CC0}"/>
                </a:ext>
              </a:extLst>
            </p:cNvPr>
            <p:cNvSpPr/>
            <p:nvPr/>
          </p:nvSpPr>
          <p:spPr>
            <a:xfrm>
              <a:off x="2147904" y="2848175"/>
              <a:ext cx="588473" cy="588479"/>
            </a:xfrm>
            <a:custGeom>
              <a:avLst/>
              <a:gdLst/>
              <a:ahLst/>
              <a:cxnLst/>
              <a:rect l="l" t="t" r="r" b="b"/>
              <a:pathLst>
                <a:path w="588473" h="588479" extrusionOk="0">
                  <a:moveTo>
                    <a:pt x="331266" y="568071"/>
                  </a:moveTo>
                  <a:cubicBezTo>
                    <a:pt x="180282" y="588479"/>
                    <a:pt x="40830" y="482250"/>
                    <a:pt x="20415" y="331260"/>
                  </a:cubicBezTo>
                  <a:cubicBezTo>
                    <a:pt x="0" y="180270"/>
                    <a:pt x="106241" y="40824"/>
                    <a:pt x="257225" y="20408"/>
                  </a:cubicBezTo>
                  <a:cubicBezTo>
                    <a:pt x="408209" y="0"/>
                    <a:pt x="547649" y="106229"/>
                    <a:pt x="568058" y="257213"/>
                  </a:cubicBezTo>
                  <a:cubicBezTo>
                    <a:pt x="588473" y="408209"/>
                    <a:pt x="482257" y="547655"/>
                    <a:pt x="331266" y="568071"/>
                  </a:cubicBezTo>
                  <a:close/>
                  <a:moveTo>
                    <a:pt x="263074" y="63658"/>
                  </a:moveTo>
                  <a:cubicBezTo>
                    <a:pt x="135921" y="80848"/>
                    <a:pt x="46469" y="198272"/>
                    <a:pt x="63658" y="325418"/>
                  </a:cubicBezTo>
                  <a:cubicBezTo>
                    <a:pt x="80848" y="452558"/>
                    <a:pt x="198266" y="542016"/>
                    <a:pt x="325418" y="524827"/>
                  </a:cubicBezTo>
                  <a:cubicBezTo>
                    <a:pt x="452564" y="507638"/>
                    <a:pt x="542010" y="390213"/>
                    <a:pt x="524821" y="263061"/>
                  </a:cubicBezTo>
                  <a:cubicBezTo>
                    <a:pt x="507631" y="135928"/>
                    <a:pt x="390207" y="46469"/>
                    <a:pt x="263074" y="636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01" name="Google Shape;1739;p52">
              <a:extLst>
                <a:ext uri="{FF2B5EF4-FFF2-40B4-BE49-F238E27FC236}">
                  <a16:creationId xmlns:a16="http://schemas.microsoft.com/office/drawing/2014/main" id="{AC36FCC4-CC85-47F3-B4EA-7F74C3C6DD58}"/>
                </a:ext>
              </a:extLst>
            </p:cNvPr>
            <p:cNvSpPr/>
            <p:nvPr/>
          </p:nvSpPr>
          <p:spPr>
            <a:xfrm>
              <a:off x="2736168" y="2622790"/>
              <a:ext cx="294773" cy="163385"/>
            </a:xfrm>
            <a:custGeom>
              <a:avLst/>
              <a:gdLst/>
              <a:ahLst/>
              <a:cxnLst/>
              <a:rect l="l" t="t" r="r" b="b"/>
              <a:pathLst>
                <a:path w="294773" h="163385" extrusionOk="0">
                  <a:moveTo>
                    <a:pt x="278853" y="128898"/>
                  </a:moveTo>
                  <a:lnTo>
                    <a:pt x="33172" y="162115"/>
                  </a:lnTo>
                  <a:cubicBezTo>
                    <a:pt x="23818" y="163385"/>
                    <a:pt x="15201" y="156819"/>
                    <a:pt x="13938" y="147466"/>
                  </a:cubicBezTo>
                  <a:lnTo>
                    <a:pt x="1263" y="53714"/>
                  </a:lnTo>
                  <a:cubicBezTo>
                    <a:pt x="0" y="44361"/>
                    <a:pt x="6559" y="35744"/>
                    <a:pt x="15919" y="34480"/>
                  </a:cubicBezTo>
                  <a:lnTo>
                    <a:pt x="261600" y="1263"/>
                  </a:lnTo>
                  <a:cubicBezTo>
                    <a:pt x="270954" y="0"/>
                    <a:pt x="279565" y="6553"/>
                    <a:pt x="280835" y="15913"/>
                  </a:cubicBezTo>
                  <a:lnTo>
                    <a:pt x="293509" y="109670"/>
                  </a:lnTo>
                  <a:cubicBezTo>
                    <a:pt x="294773" y="119024"/>
                    <a:pt x="288213" y="127635"/>
                    <a:pt x="278853" y="1288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02" name="Google Shape;1740;p52">
              <a:extLst>
                <a:ext uri="{FF2B5EF4-FFF2-40B4-BE49-F238E27FC236}">
                  <a16:creationId xmlns:a16="http://schemas.microsoft.com/office/drawing/2014/main" id="{AB324ADA-46CC-4217-B627-D5D18504F050}"/>
                </a:ext>
              </a:extLst>
            </p:cNvPr>
            <p:cNvSpPr/>
            <p:nvPr/>
          </p:nvSpPr>
          <p:spPr>
            <a:xfrm>
              <a:off x="2714430" y="2601052"/>
              <a:ext cx="338245" cy="206857"/>
            </a:xfrm>
            <a:custGeom>
              <a:avLst/>
              <a:gdLst/>
              <a:ahLst/>
              <a:cxnLst/>
              <a:rect l="l" t="t" r="r" b="b"/>
              <a:pathLst>
                <a:path w="338245" h="206857" extrusionOk="0">
                  <a:moveTo>
                    <a:pt x="278911" y="175583"/>
                  </a:moveTo>
                  <a:lnTo>
                    <a:pt x="82435" y="202145"/>
                  </a:lnTo>
                  <a:cubicBezTo>
                    <a:pt x="47605" y="206857"/>
                    <a:pt x="15443" y="182352"/>
                    <a:pt x="10731" y="147529"/>
                  </a:cubicBezTo>
                  <a:lnTo>
                    <a:pt x="4711" y="102971"/>
                  </a:lnTo>
                  <a:cubicBezTo>
                    <a:pt x="0" y="68148"/>
                    <a:pt x="24504" y="35979"/>
                    <a:pt x="59328" y="31267"/>
                  </a:cubicBezTo>
                  <a:lnTo>
                    <a:pt x="255809" y="4705"/>
                  </a:lnTo>
                  <a:cubicBezTo>
                    <a:pt x="290639" y="0"/>
                    <a:pt x="322802" y="24504"/>
                    <a:pt x="327513" y="59328"/>
                  </a:cubicBezTo>
                  <a:lnTo>
                    <a:pt x="333540" y="103886"/>
                  </a:lnTo>
                  <a:cubicBezTo>
                    <a:pt x="338245" y="138709"/>
                    <a:pt x="313740" y="170872"/>
                    <a:pt x="278911" y="175583"/>
                  </a:cubicBezTo>
                  <a:close/>
                  <a:moveTo>
                    <a:pt x="65176" y="74517"/>
                  </a:moveTo>
                  <a:cubicBezTo>
                    <a:pt x="54197" y="75996"/>
                    <a:pt x="46469" y="86144"/>
                    <a:pt x="47948" y="97129"/>
                  </a:cubicBezTo>
                  <a:lnTo>
                    <a:pt x="53975" y="141681"/>
                  </a:lnTo>
                  <a:cubicBezTo>
                    <a:pt x="55460" y="152666"/>
                    <a:pt x="65601" y="160381"/>
                    <a:pt x="76587" y="158902"/>
                  </a:cubicBezTo>
                  <a:lnTo>
                    <a:pt x="273062" y="132334"/>
                  </a:lnTo>
                  <a:cubicBezTo>
                    <a:pt x="284048" y="130854"/>
                    <a:pt x="291782" y="120713"/>
                    <a:pt x="290290" y="109734"/>
                  </a:cubicBezTo>
                  <a:lnTo>
                    <a:pt x="284270" y="65176"/>
                  </a:lnTo>
                  <a:cubicBezTo>
                    <a:pt x="282784" y="54197"/>
                    <a:pt x="272637" y="46462"/>
                    <a:pt x="261658" y="479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03" name="Google Shape;1741;p52">
              <a:extLst>
                <a:ext uri="{FF2B5EF4-FFF2-40B4-BE49-F238E27FC236}">
                  <a16:creationId xmlns:a16="http://schemas.microsoft.com/office/drawing/2014/main" id="{72FB8B44-03D2-4FC3-929E-29308E325E13}"/>
                </a:ext>
              </a:extLst>
            </p:cNvPr>
            <p:cNvSpPr/>
            <p:nvPr/>
          </p:nvSpPr>
          <p:spPr>
            <a:xfrm>
              <a:off x="2215904" y="2467963"/>
              <a:ext cx="285775" cy="115849"/>
            </a:xfrm>
            <a:custGeom>
              <a:avLst/>
              <a:gdLst/>
              <a:ahLst/>
              <a:cxnLst/>
              <a:rect l="l" t="t" r="r" b="b"/>
              <a:pathLst>
                <a:path w="285775" h="115849" extrusionOk="0">
                  <a:moveTo>
                    <a:pt x="246748" y="86175"/>
                  </a:moveTo>
                  <a:lnTo>
                    <a:pt x="50260" y="112744"/>
                  </a:lnTo>
                  <a:cubicBezTo>
                    <a:pt x="27311" y="115849"/>
                    <a:pt x="6203" y="99764"/>
                    <a:pt x="3105" y="76815"/>
                  </a:cubicBezTo>
                  <a:cubicBezTo>
                    <a:pt x="0" y="53879"/>
                    <a:pt x="16084" y="32772"/>
                    <a:pt x="39027" y="29667"/>
                  </a:cubicBezTo>
                  <a:lnTo>
                    <a:pt x="235508" y="3098"/>
                  </a:lnTo>
                  <a:cubicBezTo>
                    <a:pt x="258457" y="0"/>
                    <a:pt x="279565" y="16084"/>
                    <a:pt x="282670" y="39020"/>
                  </a:cubicBezTo>
                  <a:cubicBezTo>
                    <a:pt x="285775" y="61963"/>
                    <a:pt x="269684" y="83077"/>
                    <a:pt x="246748" y="861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04" name="Google Shape;1742;p52">
              <a:extLst>
                <a:ext uri="{FF2B5EF4-FFF2-40B4-BE49-F238E27FC236}">
                  <a16:creationId xmlns:a16="http://schemas.microsoft.com/office/drawing/2014/main" id="{C1DCC5C1-B0C5-42A5-AE19-AEDE3C630036}"/>
                </a:ext>
              </a:extLst>
            </p:cNvPr>
            <p:cNvSpPr/>
            <p:nvPr/>
          </p:nvSpPr>
          <p:spPr>
            <a:xfrm>
              <a:off x="2192670" y="2444739"/>
              <a:ext cx="332238" cy="162293"/>
            </a:xfrm>
            <a:custGeom>
              <a:avLst/>
              <a:gdLst/>
              <a:ahLst/>
              <a:cxnLst/>
              <a:rect l="l" t="t" r="r" b="b"/>
              <a:pathLst>
                <a:path w="332238" h="162293" extrusionOk="0">
                  <a:moveTo>
                    <a:pt x="272903" y="131019"/>
                  </a:moveTo>
                  <a:lnTo>
                    <a:pt x="76415" y="157587"/>
                  </a:lnTo>
                  <a:cubicBezTo>
                    <a:pt x="41586" y="162293"/>
                    <a:pt x="9423" y="137795"/>
                    <a:pt x="4711" y="102965"/>
                  </a:cubicBezTo>
                  <a:cubicBezTo>
                    <a:pt x="0" y="68148"/>
                    <a:pt x="24511" y="35979"/>
                    <a:pt x="59334" y="31267"/>
                  </a:cubicBezTo>
                  <a:lnTo>
                    <a:pt x="255822" y="4705"/>
                  </a:lnTo>
                  <a:cubicBezTo>
                    <a:pt x="290652" y="0"/>
                    <a:pt x="322821" y="24498"/>
                    <a:pt x="327526" y="59321"/>
                  </a:cubicBezTo>
                  <a:cubicBezTo>
                    <a:pt x="332238" y="94151"/>
                    <a:pt x="307727" y="126307"/>
                    <a:pt x="272903" y="131019"/>
                  </a:cubicBezTo>
                  <a:close/>
                  <a:moveTo>
                    <a:pt x="65176" y="74510"/>
                  </a:moveTo>
                  <a:cubicBezTo>
                    <a:pt x="54197" y="75996"/>
                    <a:pt x="46469" y="86144"/>
                    <a:pt x="47955" y="97129"/>
                  </a:cubicBezTo>
                  <a:cubicBezTo>
                    <a:pt x="49434" y="108102"/>
                    <a:pt x="59582" y="115830"/>
                    <a:pt x="70567" y="114338"/>
                  </a:cubicBezTo>
                  <a:lnTo>
                    <a:pt x="267055" y="87776"/>
                  </a:lnTo>
                  <a:cubicBezTo>
                    <a:pt x="278034" y="86290"/>
                    <a:pt x="285769" y="76155"/>
                    <a:pt x="284283" y="65170"/>
                  </a:cubicBezTo>
                  <a:cubicBezTo>
                    <a:pt x="282797" y="54197"/>
                    <a:pt x="272656" y="46462"/>
                    <a:pt x="261670" y="479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05" name="Google Shape;1743;p52">
              <a:extLst>
                <a:ext uri="{FF2B5EF4-FFF2-40B4-BE49-F238E27FC236}">
                  <a16:creationId xmlns:a16="http://schemas.microsoft.com/office/drawing/2014/main" id="{594A5149-610B-4FBB-82A1-567BECF10DB4}"/>
                </a:ext>
              </a:extLst>
            </p:cNvPr>
            <p:cNvSpPr/>
            <p:nvPr/>
          </p:nvSpPr>
          <p:spPr>
            <a:xfrm>
              <a:off x="1916893" y="2745247"/>
              <a:ext cx="158438" cy="158432"/>
            </a:xfrm>
            <a:custGeom>
              <a:avLst/>
              <a:gdLst/>
              <a:ahLst/>
              <a:cxnLst/>
              <a:rect l="l" t="t" r="r" b="b"/>
              <a:pathLst>
                <a:path w="158438" h="158432" extrusionOk="0">
                  <a:moveTo>
                    <a:pt x="152933" y="69246"/>
                  </a:moveTo>
                  <a:cubicBezTo>
                    <a:pt x="158438" y="109956"/>
                    <a:pt x="129895" y="147427"/>
                    <a:pt x="89185" y="152933"/>
                  </a:cubicBezTo>
                  <a:cubicBezTo>
                    <a:pt x="48475" y="158432"/>
                    <a:pt x="11004" y="129895"/>
                    <a:pt x="5505" y="89185"/>
                  </a:cubicBezTo>
                  <a:cubicBezTo>
                    <a:pt x="0" y="48469"/>
                    <a:pt x="28543" y="11004"/>
                    <a:pt x="69253" y="5499"/>
                  </a:cubicBezTo>
                  <a:cubicBezTo>
                    <a:pt x="109962" y="0"/>
                    <a:pt x="147434" y="28536"/>
                    <a:pt x="152933" y="692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06" name="Google Shape;1744;p52">
              <a:extLst>
                <a:ext uri="{FF2B5EF4-FFF2-40B4-BE49-F238E27FC236}">
                  <a16:creationId xmlns:a16="http://schemas.microsoft.com/office/drawing/2014/main" id="{C3295D72-B64E-4118-A887-21298820D84A}"/>
                </a:ext>
              </a:extLst>
            </p:cNvPr>
            <p:cNvSpPr/>
            <p:nvPr/>
          </p:nvSpPr>
          <p:spPr>
            <a:xfrm>
              <a:off x="1893679" y="2722015"/>
              <a:ext cx="204876" cy="204895"/>
            </a:xfrm>
            <a:custGeom>
              <a:avLst/>
              <a:gdLst/>
              <a:ahLst/>
              <a:cxnLst/>
              <a:rect l="l" t="t" r="r" b="b"/>
              <a:pathLst>
                <a:path w="204876" h="204895" extrusionOk="0">
                  <a:moveTo>
                    <a:pt x="115322" y="197789"/>
                  </a:moveTo>
                  <a:cubicBezTo>
                    <a:pt x="62757" y="204895"/>
                    <a:pt x="14211" y="167906"/>
                    <a:pt x="7105" y="115335"/>
                  </a:cubicBezTo>
                  <a:cubicBezTo>
                    <a:pt x="0" y="62763"/>
                    <a:pt x="36982" y="14223"/>
                    <a:pt x="89541" y="7112"/>
                  </a:cubicBezTo>
                  <a:cubicBezTo>
                    <a:pt x="142112" y="0"/>
                    <a:pt x="190665" y="36988"/>
                    <a:pt x="197770" y="89560"/>
                  </a:cubicBezTo>
                  <a:cubicBezTo>
                    <a:pt x="204876" y="142125"/>
                    <a:pt x="167894" y="190684"/>
                    <a:pt x="115322" y="197789"/>
                  </a:cubicBezTo>
                  <a:close/>
                  <a:moveTo>
                    <a:pt x="95383" y="50355"/>
                  </a:moveTo>
                  <a:cubicBezTo>
                    <a:pt x="66675" y="54235"/>
                    <a:pt x="46462" y="80765"/>
                    <a:pt x="50342" y="109493"/>
                  </a:cubicBezTo>
                  <a:cubicBezTo>
                    <a:pt x="54235" y="138214"/>
                    <a:pt x="80752" y="158432"/>
                    <a:pt x="109474" y="154546"/>
                  </a:cubicBezTo>
                  <a:cubicBezTo>
                    <a:pt x="138201" y="150660"/>
                    <a:pt x="158413" y="124123"/>
                    <a:pt x="154520" y="95402"/>
                  </a:cubicBezTo>
                  <a:cubicBezTo>
                    <a:pt x="150641" y="66675"/>
                    <a:pt x="124117" y="46475"/>
                    <a:pt x="95383" y="503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07" name="Google Shape;1745;p52">
              <a:extLst>
                <a:ext uri="{FF2B5EF4-FFF2-40B4-BE49-F238E27FC236}">
                  <a16:creationId xmlns:a16="http://schemas.microsoft.com/office/drawing/2014/main" id="{7F596349-EE7E-4E04-8D3B-C838EBC46723}"/>
                </a:ext>
              </a:extLst>
            </p:cNvPr>
            <p:cNvSpPr/>
            <p:nvPr/>
          </p:nvSpPr>
          <p:spPr>
            <a:xfrm>
              <a:off x="1733355" y="3233887"/>
              <a:ext cx="84150" cy="325158"/>
            </a:xfrm>
            <a:custGeom>
              <a:avLst/>
              <a:gdLst/>
              <a:ahLst/>
              <a:cxnLst/>
              <a:rect l="l" t="t" r="r" b="b"/>
              <a:pathLst>
                <a:path w="84150" h="325158" extrusionOk="0">
                  <a:moveTo>
                    <a:pt x="63842" y="323538"/>
                  </a:moveTo>
                  <a:lnTo>
                    <a:pt x="63842" y="323538"/>
                  </a:lnTo>
                  <a:cubicBezTo>
                    <a:pt x="51898" y="325158"/>
                    <a:pt x="40913" y="316788"/>
                    <a:pt x="39300" y="304844"/>
                  </a:cubicBezTo>
                  <a:lnTo>
                    <a:pt x="1619" y="26155"/>
                  </a:lnTo>
                  <a:cubicBezTo>
                    <a:pt x="0" y="14217"/>
                    <a:pt x="8375" y="3232"/>
                    <a:pt x="20319" y="1612"/>
                  </a:cubicBezTo>
                  <a:cubicBezTo>
                    <a:pt x="32257" y="0"/>
                    <a:pt x="43249" y="8369"/>
                    <a:pt x="44862" y="20307"/>
                  </a:cubicBezTo>
                  <a:lnTo>
                    <a:pt x="82537" y="298996"/>
                  </a:lnTo>
                  <a:cubicBezTo>
                    <a:pt x="84150" y="310940"/>
                    <a:pt x="75780" y="321925"/>
                    <a:pt x="63842" y="323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08" name="Google Shape;1746;p52">
              <a:extLst>
                <a:ext uri="{FF2B5EF4-FFF2-40B4-BE49-F238E27FC236}">
                  <a16:creationId xmlns:a16="http://schemas.microsoft.com/office/drawing/2014/main" id="{47879B8E-4B21-415E-AAC5-444700684ABB}"/>
                </a:ext>
              </a:extLst>
            </p:cNvPr>
            <p:cNvSpPr/>
            <p:nvPr/>
          </p:nvSpPr>
          <p:spPr>
            <a:xfrm>
              <a:off x="1699266" y="2981676"/>
              <a:ext cx="63842" cy="175006"/>
            </a:xfrm>
            <a:custGeom>
              <a:avLst/>
              <a:gdLst/>
              <a:ahLst/>
              <a:cxnLst/>
              <a:rect l="l" t="t" r="r" b="b"/>
              <a:pathLst>
                <a:path w="63842" h="175006" extrusionOk="0">
                  <a:moveTo>
                    <a:pt x="43529" y="173393"/>
                  </a:moveTo>
                  <a:lnTo>
                    <a:pt x="43529" y="173393"/>
                  </a:lnTo>
                  <a:cubicBezTo>
                    <a:pt x="31591" y="175006"/>
                    <a:pt x="20605" y="166643"/>
                    <a:pt x="18986" y="154698"/>
                  </a:cubicBezTo>
                  <a:lnTo>
                    <a:pt x="1606" y="26162"/>
                  </a:lnTo>
                  <a:cubicBezTo>
                    <a:pt x="0" y="14224"/>
                    <a:pt x="8362" y="3232"/>
                    <a:pt x="20307" y="1619"/>
                  </a:cubicBezTo>
                  <a:cubicBezTo>
                    <a:pt x="32251" y="0"/>
                    <a:pt x="43237" y="8375"/>
                    <a:pt x="44850" y="20320"/>
                  </a:cubicBezTo>
                  <a:lnTo>
                    <a:pt x="62230" y="148850"/>
                  </a:lnTo>
                  <a:cubicBezTo>
                    <a:pt x="63842" y="160794"/>
                    <a:pt x="55473" y="171780"/>
                    <a:pt x="43529" y="173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5203" y="3042504"/>
            <a:ext cx="254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89190" y="3042504"/>
            <a:ext cx="29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 err="1" smtClean="0">
                <a:solidFill>
                  <a:srgbClr val="CC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 smtClean="0">
                <a:solidFill>
                  <a:srgbClr val="CC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C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400" dirty="0" smtClean="0">
                <a:solidFill>
                  <a:srgbClr val="CC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C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400" dirty="0" smtClean="0">
                <a:solidFill>
                  <a:srgbClr val="CC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C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dirty="0" smtClean="0">
                <a:solidFill>
                  <a:srgbClr val="CC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rgbClr val="CC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400" dirty="0" smtClean="0">
                <a:solidFill>
                  <a:srgbClr val="CC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C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2400" dirty="0" smtClean="0">
                <a:solidFill>
                  <a:srgbClr val="CC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C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 smtClean="0">
                <a:solidFill>
                  <a:srgbClr val="CC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C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400" dirty="0" smtClean="0">
                <a:solidFill>
                  <a:srgbClr val="CC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C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dirty="0" smtClean="0">
                <a:solidFill>
                  <a:srgbClr val="CC98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400" dirty="0">
              <a:solidFill>
                <a:srgbClr val="CC98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3" grpId="0" animBg="1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3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8FBD97-4531-477B-93A2-64DD8865F5C8}"/>
              </a:ext>
            </a:extLst>
          </p:cNvPr>
          <p:cNvSpPr/>
          <p:nvPr/>
        </p:nvSpPr>
        <p:spPr>
          <a:xfrm>
            <a:off x="141767" y="162981"/>
            <a:ext cx="8810847" cy="481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930362" y="1226626"/>
            <a:ext cx="3470564" cy="3506926"/>
            <a:chOff x="4930362" y="1226626"/>
            <a:chExt cx="3470564" cy="3506926"/>
          </a:xfrm>
        </p:grpSpPr>
        <p:sp>
          <p:nvSpPr>
            <p:cNvPr id="33" name="Rounded Rectangle 32"/>
            <p:cNvSpPr/>
            <p:nvPr/>
          </p:nvSpPr>
          <p:spPr>
            <a:xfrm>
              <a:off x="4930362" y="1527015"/>
              <a:ext cx="3470564" cy="3206537"/>
            </a:xfrm>
            <a:prstGeom prst="roundRect">
              <a:avLst/>
            </a:prstGeom>
            <a:solidFill>
              <a:srgbClr val="FFE69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765102" y="1226626"/>
              <a:ext cx="2036618" cy="1088272"/>
              <a:chOff x="5721927" y="1308412"/>
              <a:chExt cx="2036618" cy="1088272"/>
            </a:xfrm>
          </p:grpSpPr>
          <p:sp>
            <p:nvSpPr>
              <p:cNvPr id="70" name="Google Shape;1265;p44">
                <a:extLst>
                  <a:ext uri="{FF2B5EF4-FFF2-40B4-BE49-F238E27FC236}">
                    <a16:creationId xmlns:a16="http://schemas.microsoft.com/office/drawing/2014/main" id="{C19082A9-BC20-4B27-BEF1-C0FDCFEC8572}"/>
                  </a:ext>
                </a:extLst>
              </p:cNvPr>
              <p:cNvSpPr/>
              <p:nvPr/>
            </p:nvSpPr>
            <p:spPr>
              <a:xfrm>
                <a:off x="5721927" y="1308412"/>
                <a:ext cx="2036618" cy="1064712"/>
              </a:xfrm>
              <a:custGeom>
                <a:avLst/>
                <a:gdLst/>
                <a:ahLst/>
                <a:cxnLst/>
                <a:rect l="l" t="t" r="r" b="b"/>
                <a:pathLst>
                  <a:path w="1665298" h="749638" extrusionOk="0">
                    <a:moveTo>
                      <a:pt x="1538298" y="749638"/>
                    </a:moveTo>
                    <a:lnTo>
                      <a:pt x="126999" y="749638"/>
                    </a:lnTo>
                    <a:cubicBezTo>
                      <a:pt x="57149" y="749638"/>
                      <a:pt x="0" y="692488"/>
                      <a:pt x="0" y="622638"/>
                    </a:cubicBezTo>
                    <a:lnTo>
                      <a:pt x="0" y="126999"/>
                    </a:lnTo>
                    <a:cubicBezTo>
                      <a:pt x="0" y="57149"/>
                      <a:pt x="57149" y="0"/>
                      <a:pt x="126999" y="0"/>
                    </a:cubicBezTo>
                    <a:lnTo>
                      <a:pt x="1538298" y="0"/>
                    </a:lnTo>
                    <a:cubicBezTo>
                      <a:pt x="1608148" y="0"/>
                      <a:pt x="1665298" y="57149"/>
                      <a:pt x="1665298" y="126999"/>
                    </a:cubicBezTo>
                    <a:lnTo>
                      <a:pt x="1665298" y="622638"/>
                    </a:lnTo>
                    <a:cubicBezTo>
                      <a:pt x="1665298" y="692488"/>
                      <a:pt x="1608148" y="749638"/>
                      <a:pt x="1538298" y="7496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EF786D">
                    <a:lumMod val="75000"/>
                  </a:srgbClr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1272;p44">
                <a:extLst>
                  <a:ext uri="{FF2B5EF4-FFF2-40B4-BE49-F238E27FC236}">
                    <a16:creationId xmlns:a16="http://schemas.microsoft.com/office/drawing/2014/main" id="{9E91268C-920D-481A-85B5-0978C02F75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6680" y="1319685"/>
                <a:ext cx="1810385" cy="10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Nunito"/>
                  <a:buNone/>
                  <a:defRPr sz="2000" b="1" i="0" u="none" strike="noStrike" cap="non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Nunito"/>
                  <a:buNone/>
                  <a:defRPr sz="2000" b="0" i="0" u="none" strike="noStrike" cap="none">
                    <a:solidFill>
                      <a:schemeClr val="accent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Nunito"/>
                  <a:buNone/>
                  <a:defRPr sz="2000" b="0" i="0" u="none" strike="noStrike" cap="none">
                    <a:solidFill>
                      <a:schemeClr val="accent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Nunito"/>
                  <a:buNone/>
                  <a:defRPr sz="2000" b="0" i="0" u="none" strike="noStrike" cap="none">
                    <a:solidFill>
                      <a:schemeClr val="accent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Nunito"/>
                  <a:buNone/>
                  <a:defRPr sz="2000" b="0" i="0" u="none" strike="noStrike" cap="none">
                    <a:solidFill>
                      <a:schemeClr val="accent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Nunito"/>
                  <a:buNone/>
                  <a:defRPr sz="2000" b="0" i="0" u="none" strike="noStrike" cap="none">
                    <a:solidFill>
                      <a:schemeClr val="accent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Nunito"/>
                  <a:buNone/>
                  <a:defRPr sz="2000" b="0" i="0" u="none" strike="noStrike" cap="none">
                    <a:solidFill>
                      <a:schemeClr val="accent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Nunito"/>
                  <a:buNone/>
                  <a:defRPr sz="2000" b="0" i="0" u="none" strike="noStrike" cap="none">
                    <a:solidFill>
                      <a:schemeClr val="accent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accent2"/>
                  </a:buClr>
                  <a:buSzPts val="1400"/>
                  <a:buFont typeface="Nunito"/>
                  <a:buNone/>
                  <a:defRPr sz="2000" b="0" i="0" u="none" strike="noStrike" cap="none">
                    <a:solidFill>
                      <a:schemeClr val="accent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Clr>
                    <a:srgbClr val="FFFFFF"/>
                  </a:buClr>
                  <a:buSzPts val="1400"/>
                  <a:buFont typeface="Nunito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EA4F4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Poppins"/>
                  </a:rPr>
                  <a:t>Tín</a:t>
                </a:r>
                <a:r>
                  <a:rPr lang="en-US" sz="2400" dirty="0" smtClean="0">
                    <a:solidFill>
                      <a:srgbClr val="EA4F4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 </a:t>
                </a:r>
                <a:r>
                  <a:rPr lang="en-US" sz="2400" dirty="0" err="1" smtClean="0">
                    <a:solidFill>
                      <a:srgbClr val="EA4F4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US" sz="2400" dirty="0" smtClean="0">
                    <a:solidFill>
                      <a:srgbClr val="EA4F4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dirty="0" err="1" smtClean="0">
                    <a:solidFill>
                      <a:srgbClr val="EA4F4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tư</a:t>
                </a:r>
                <a:r>
                  <a:rPr lang="en-US" sz="2400" dirty="0" smtClean="0">
                    <a:solidFill>
                      <a:srgbClr val="EA4F4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EA4F4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chất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A4F4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Poppins"/>
                </a:endParaRPr>
              </a:p>
            </p:txBody>
          </p:sp>
        </p:grpSp>
      </p:grpSp>
      <p:sp>
        <p:nvSpPr>
          <p:cNvPr id="86" name="Title 2">
            <a:extLst>
              <a:ext uri="{FF2B5EF4-FFF2-40B4-BE49-F238E27FC236}">
                <a16:creationId xmlns:a16="http://schemas.microsoft.com/office/drawing/2014/main" id="{A4362E8B-865A-4FAC-9842-C692E0E2683E}"/>
              </a:ext>
            </a:extLst>
          </p:cNvPr>
          <p:cNvSpPr txBox="1">
            <a:spLocks/>
          </p:cNvSpPr>
          <p:nvPr/>
        </p:nvSpPr>
        <p:spPr>
          <a:xfrm>
            <a:off x="824052" y="150276"/>
            <a:ext cx="8017102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"/>
              <a:buNone/>
              <a:defRPr sz="26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l">
              <a:buClr>
                <a:srgbClr val="FFFFFF"/>
              </a:buClr>
            </a:pPr>
            <a:r>
              <a:rPr lang="en-US" sz="2800" dirty="0" err="1">
                <a:solidFill>
                  <a:schemeClr val="bg2"/>
                </a:solidFill>
                <a:latin typeface="#9Slide03 Cabin Bold" panose="00000800000000000000" pitchFamily="2" charset="0"/>
              </a:rPr>
              <a:t>Tìm</a:t>
            </a:r>
            <a:r>
              <a:rPr lang="en-US" sz="2800" dirty="0">
                <a:solidFill>
                  <a:schemeClr val="bg2"/>
                </a:solidFill>
                <a:latin typeface="#9Slide03 Cabin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#9Slide03 Cabin Bold" panose="00000800000000000000" pitchFamily="2" charset="0"/>
              </a:rPr>
              <a:t>các</a:t>
            </a:r>
            <a:r>
              <a:rPr lang="en-US" sz="2800" dirty="0">
                <a:solidFill>
                  <a:schemeClr val="bg2"/>
                </a:solidFill>
                <a:latin typeface="#9Slide03 Cabin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#9Slide03 Cabin Bold" panose="00000800000000000000" pitchFamily="2" charset="0"/>
              </a:rPr>
              <a:t>từ</a:t>
            </a:r>
            <a:r>
              <a:rPr lang="en-US" sz="2800" dirty="0">
                <a:solidFill>
                  <a:schemeClr val="bg2"/>
                </a:solidFill>
                <a:latin typeface="#9Slide03 Cabin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#9Slide03 Cabin Bold" panose="00000800000000000000" pitchFamily="2" charset="0"/>
              </a:rPr>
              <a:t>miêu</a:t>
            </a:r>
            <a:r>
              <a:rPr lang="en-US" sz="2800" dirty="0">
                <a:solidFill>
                  <a:schemeClr val="bg2"/>
                </a:solidFill>
                <a:latin typeface="#9Slide03 Cabin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#9Slide03 Cabin Bold" panose="00000800000000000000" pitchFamily="2" charset="0"/>
              </a:rPr>
              <a:t>tả</a:t>
            </a:r>
            <a:r>
              <a:rPr lang="en-US" sz="2800" dirty="0">
                <a:solidFill>
                  <a:schemeClr val="bg2"/>
                </a:solidFill>
                <a:latin typeface="#9Slide03 Cabin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#9Slide03 Cabin Bold" panose="00000800000000000000" pitchFamily="2" charset="0"/>
              </a:rPr>
              <a:t>về</a:t>
            </a:r>
            <a:r>
              <a:rPr lang="en-US" sz="2800" dirty="0">
                <a:solidFill>
                  <a:schemeClr val="bg2"/>
                </a:solidFill>
                <a:latin typeface="#9Slide03 Cabin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#9Slide03 Cabin Bold" panose="00000800000000000000" pitchFamily="2" charset="0"/>
              </a:rPr>
              <a:t>đặc</a:t>
            </a:r>
            <a:r>
              <a:rPr lang="en-US" sz="2800" dirty="0">
                <a:solidFill>
                  <a:schemeClr val="bg2"/>
                </a:solidFill>
                <a:latin typeface="#9Slide03 Cabin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#9Slide03 Cabin Bold" panose="00000800000000000000" pitchFamily="2" charset="0"/>
              </a:rPr>
              <a:t>điểm</a:t>
            </a:r>
            <a:r>
              <a:rPr lang="en-US" sz="2800" dirty="0">
                <a:solidFill>
                  <a:schemeClr val="bg2"/>
                </a:solidFill>
                <a:latin typeface="#9Slide03 Cabin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#9Slide03 Cabin Bold" panose="00000800000000000000" pitchFamily="2" charset="0"/>
              </a:rPr>
              <a:t>và</a:t>
            </a:r>
            <a:r>
              <a:rPr lang="en-US" sz="2800" dirty="0">
                <a:solidFill>
                  <a:schemeClr val="bg2"/>
                </a:solidFill>
                <a:latin typeface="#9Slide03 Cabin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#9Slide03 Cabin Bold" panose="00000800000000000000" pitchFamily="2" charset="0"/>
              </a:rPr>
              <a:t>tính</a:t>
            </a:r>
            <a:r>
              <a:rPr lang="en-US" sz="2800" dirty="0">
                <a:solidFill>
                  <a:schemeClr val="bg2"/>
                </a:solidFill>
                <a:latin typeface="#9Slide03 Cabin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#9Slide03 Cabin Bold" panose="00000800000000000000" pitchFamily="2" charset="0"/>
              </a:rPr>
              <a:t>tình</a:t>
            </a:r>
            <a:r>
              <a:rPr lang="en-US" sz="2800" dirty="0">
                <a:solidFill>
                  <a:schemeClr val="bg2"/>
                </a:solidFill>
                <a:latin typeface="#9Slide03 Cabin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bg2"/>
                </a:solidFill>
                <a:latin typeface="#9Slide03 Cabin Bold" panose="00000800000000000000" pitchFamily="2" charset="0"/>
              </a:rPr>
              <a:t>tư</a:t>
            </a:r>
            <a:r>
              <a:rPr lang="en-US" sz="2800" dirty="0">
                <a:solidFill>
                  <a:schemeClr val="bg2"/>
                </a:solidFill>
                <a:latin typeface="#9Slide03 Cabin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#9Slide03 Cabin Bold" panose="00000800000000000000" pitchFamily="2" charset="0"/>
              </a:rPr>
              <a:t>chất</a:t>
            </a:r>
            <a:r>
              <a:rPr lang="en-US" sz="2800" dirty="0">
                <a:solidFill>
                  <a:schemeClr val="bg2"/>
                </a:solidFill>
                <a:latin typeface="#9Slide03 Cabin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#9Slide03 Cabin Bold" panose="00000800000000000000" pitchFamily="2" charset="0"/>
              </a:rPr>
              <a:t>của</a:t>
            </a:r>
            <a:r>
              <a:rPr lang="en-US" sz="2800" dirty="0">
                <a:solidFill>
                  <a:schemeClr val="bg2"/>
                </a:solidFill>
                <a:latin typeface="#9Slide03 Cabin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#9Slide03 Cabin Bold" panose="00000800000000000000" pitchFamily="2" charset="0"/>
              </a:rPr>
              <a:t>nhân</a:t>
            </a:r>
            <a:r>
              <a:rPr lang="en-US" sz="2800" dirty="0">
                <a:solidFill>
                  <a:schemeClr val="bg2"/>
                </a:solidFill>
                <a:latin typeface="#9Slide03 Cabin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#9Slide03 Cabin Bold" panose="00000800000000000000" pitchFamily="2" charset="0"/>
              </a:rPr>
              <a:t>vật</a:t>
            </a:r>
            <a:r>
              <a:rPr lang="en-US" sz="2800" dirty="0">
                <a:solidFill>
                  <a:schemeClr val="bg2"/>
                </a:solidFill>
                <a:latin typeface="#9Slide03 Cabin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#9Slide03 Cabin Bold" panose="00000800000000000000" pitchFamily="2" charset="0"/>
              </a:rPr>
              <a:t>Đô</a:t>
            </a:r>
            <a:r>
              <a:rPr lang="en-US" sz="2800" dirty="0">
                <a:solidFill>
                  <a:schemeClr val="bg2"/>
                </a:solidFill>
                <a:latin typeface="#9Slide03 Cabin Bold" panose="00000800000000000000" pitchFamily="2" charset="0"/>
              </a:rPr>
              <a:t>-</a:t>
            </a:r>
            <a:r>
              <a:rPr lang="en-US" sz="2800" dirty="0" err="1">
                <a:solidFill>
                  <a:schemeClr val="bg2"/>
                </a:solidFill>
                <a:latin typeface="#9Slide03 Cabin Bold" panose="00000800000000000000" pitchFamily="2" charset="0"/>
              </a:rPr>
              <a:t>rê</a:t>
            </a:r>
            <a:r>
              <a:rPr lang="en-US" sz="2800" dirty="0">
                <a:solidFill>
                  <a:schemeClr val="bg2"/>
                </a:solidFill>
                <a:latin typeface="#9Slide03 Cabin Bold" panose="00000800000000000000" pitchFamily="2" charset="0"/>
              </a:rPr>
              <a:t>-mon</a:t>
            </a:r>
          </a:p>
        </p:txBody>
      </p:sp>
      <p:pic>
        <p:nvPicPr>
          <p:cNvPr id="5" name="Graphic 4" descr="Bullseye">
            <a:extLst>
              <a:ext uri="{FF2B5EF4-FFF2-40B4-BE49-F238E27FC236}">
                <a16:creationId xmlns:a16="http://schemas.microsoft.com/office/drawing/2014/main" id="{D153318A-EB6B-47E8-BD43-648B509EE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276" y="278756"/>
            <a:ext cx="725669" cy="72566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E6D26E-3499-4291-8328-F87650F6151F}"/>
              </a:ext>
            </a:extLst>
          </p:cNvPr>
          <p:cNvCxnSpPr>
            <a:cxnSpLocks/>
          </p:cNvCxnSpPr>
          <p:nvPr/>
        </p:nvCxnSpPr>
        <p:spPr>
          <a:xfrm>
            <a:off x="4240801" y="672074"/>
            <a:ext cx="14034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C105EC1-C40B-4F5E-80D8-4E63115EC1BE}"/>
              </a:ext>
            </a:extLst>
          </p:cNvPr>
          <p:cNvCxnSpPr>
            <a:cxnSpLocks/>
          </p:cNvCxnSpPr>
          <p:nvPr/>
        </p:nvCxnSpPr>
        <p:spPr>
          <a:xfrm flipV="1">
            <a:off x="6156295" y="672074"/>
            <a:ext cx="2479807" cy="28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5D2BBCC-3060-447E-81C5-30299274F14D}"/>
              </a:ext>
            </a:extLst>
          </p:cNvPr>
          <p:cNvCxnSpPr>
            <a:cxnSpLocks/>
          </p:cNvCxnSpPr>
          <p:nvPr/>
        </p:nvCxnSpPr>
        <p:spPr>
          <a:xfrm>
            <a:off x="2917552" y="1071776"/>
            <a:ext cx="17698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01013" y="1112022"/>
            <a:ext cx="3470564" cy="3621530"/>
            <a:chOff x="801013" y="1112022"/>
            <a:chExt cx="3470564" cy="3621530"/>
          </a:xfrm>
        </p:grpSpPr>
        <p:sp>
          <p:nvSpPr>
            <p:cNvPr id="7" name="Rounded Rectangle 6"/>
            <p:cNvSpPr/>
            <p:nvPr/>
          </p:nvSpPr>
          <p:spPr>
            <a:xfrm>
              <a:off x="801013" y="1527015"/>
              <a:ext cx="3470564" cy="3206537"/>
            </a:xfrm>
            <a:prstGeom prst="roundRect">
              <a:avLst/>
            </a:prstGeom>
            <a:solidFill>
              <a:srgbClr val="FFE697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Google Shape;1266;p44">
              <a:extLst>
                <a:ext uri="{FF2B5EF4-FFF2-40B4-BE49-F238E27FC236}">
                  <a16:creationId xmlns:a16="http://schemas.microsoft.com/office/drawing/2014/main" id="{823260BA-806E-4E0B-9C95-E325C5451A1B}"/>
                </a:ext>
              </a:extLst>
            </p:cNvPr>
            <p:cNvSpPr/>
            <p:nvPr/>
          </p:nvSpPr>
          <p:spPr>
            <a:xfrm>
              <a:off x="1388878" y="1192832"/>
              <a:ext cx="2278250" cy="1147696"/>
            </a:xfrm>
            <a:custGeom>
              <a:avLst/>
              <a:gdLst/>
              <a:ahLst/>
              <a:cxnLst/>
              <a:rect l="l" t="t" r="r" b="b"/>
              <a:pathLst>
                <a:path w="1479899" h="749638" extrusionOk="0">
                  <a:moveTo>
                    <a:pt x="1352899" y="749638"/>
                  </a:moveTo>
                  <a:lnTo>
                    <a:pt x="126999" y="749638"/>
                  </a:lnTo>
                  <a:cubicBezTo>
                    <a:pt x="57149" y="749638"/>
                    <a:pt x="0" y="692488"/>
                    <a:pt x="0" y="622638"/>
                  </a:cubicBezTo>
                  <a:lnTo>
                    <a:pt x="0" y="126999"/>
                  </a:lnTo>
                  <a:cubicBezTo>
                    <a:pt x="0" y="57149"/>
                    <a:pt x="57149" y="0"/>
                    <a:pt x="126999" y="0"/>
                  </a:cubicBezTo>
                  <a:lnTo>
                    <a:pt x="1352899" y="0"/>
                  </a:lnTo>
                  <a:cubicBezTo>
                    <a:pt x="1422749" y="0"/>
                    <a:pt x="1479899" y="57149"/>
                    <a:pt x="1479899" y="126999"/>
                  </a:cubicBezTo>
                  <a:lnTo>
                    <a:pt x="1479899" y="622638"/>
                  </a:lnTo>
                  <a:cubicBezTo>
                    <a:pt x="1479899" y="692488"/>
                    <a:pt x="1422749" y="749638"/>
                    <a:pt x="1352899" y="74963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EF786D">
                  <a:lumMod val="75000"/>
                </a:srgbClr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1270;p44">
              <a:extLst>
                <a:ext uri="{FF2B5EF4-FFF2-40B4-BE49-F238E27FC236}">
                  <a16:creationId xmlns:a16="http://schemas.microsoft.com/office/drawing/2014/main" id="{015AFE3B-695E-4ECB-A558-BC5D2C778F04}"/>
                </a:ext>
              </a:extLst>
            </p:cNvPr>
            <p:cNvSpPr txBox="1">
              <a:spLocks/>
            </p:cNvSpPr>
            <p:nvPr/>
          </p:nvSpPr>
          <p:spPr>
            <a:xfrm>
              <a:off x="1680543" y="1112022"/>
              <a:ext cx="1812414" cy="503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Nunito"/>
                <a:buNone/>
                <a:defRPr sz="2000" b="1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Nunito"/>
                <a:buNone/>
                <a:defRPr sz="2000" b="0" i="0" u="none" strike="noStrike" cap="none">
                  <a:solidFill>
                    <a:schemeClr val="accent2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Nunito"/>
                <a:buNone/>
                <a:defRPr sz="2000" b="0" i="0" u="none" strike="noStrike" cap="none">
                  <a:solidFill>
                    <a:schemeClr val="accent2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Nunito"/>
                <a:buNone/>
                <a:defRPr sz="2000" b="0" i="0" u="none" strike="noStrike" cap="none">
                  <a:solidFill>
                    <a:schemeClr val="accent2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Nunito"/>
                <a:buNone/>
                <a:defRPr sz="2000" b="0" i="0" u="none" strike="noStrike" cap="none">
                  <a:solidFill>
                    <a:schemeClr val="accent2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Nunito"/>
                <a:buNone/>
                <a:defRPr sz="2000" b="0" i="0" u="none" strike="noStrike" cap="none">
                  <a:solidFill>
                    <a:schemeClr val="accent2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Nunito"/>
                <a:buNone/>
                <a:defRPr sz="2000" b="0" i="0" u="none" strike="noStrike" cap="none">
                  <a:solidFill>
                    <a:schemeClr val="accent2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Nunito"/>
                <a:buNone/>
                <a:defRPr sz="2000" b="0" i="0" u="none" strike="noStrike" cap="none">
                  <a:solidFill>
                    <a:schemeClr val="accent2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accent2"/>
                </a:buClr>
                <a:buSzPts val="1400"/>
                <a:buFont typeface="Nunito"/>
                <a:buNone/>
                <a:defRPr sz="2000" b="0" i="0" u="none" strike="noStrike" cap="none">
                  <a:solidFill>
                    <a:schemeClr val="accent2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FFFFFF"/>
                </a:buClr>
                <a:buSzPts val="1400"/>
                <a:buFont typeface="Nunito"/>
                <a:buNone/>
                <a:tabLst/>
                <a:defRPr/>
              </a:pPr>
              <a:r>
                <a:rPr lang="en-US" sz="2400" dirty="0" err="1" smtClean="0">
                  <a:solidFill>
                    <a:srgbClr val="EA4F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2400" dirty="0" smtClean="0">
                  <a:solidFill>
                    <a:srgbClr val="EA4F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 smtClean="0">
                  <a:solidFill>
                    <a:srgbClr val="EA4F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lang="en-US" sz="2400" dirty="0" smtClean="0">
                <a:solidFill>
                  <a:srgbClr val="EA4F4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91351" y="1579737"/>
              <a:ext cx="2175777" cy="7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5000"/>
                </a:lnSpc>
                <a:spcAft>
                  <a:spcPts val="1600"/>
                </a:spcAft>
                <a:buClr>
                  <a:srgbClr val="FFFFFF"/>
                </a:buClr>
                <a:buSzPts val="1400"/>
                <a:defRPr/>
              </a:pPr>
              <a:r>
                <a:rPr lang="en-US" sz="1800" dirty="0">
                  <a:solidFill>
                    <a:srgbClr val="EA4F4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Poppins"/>
                </a:rPr>
                <a:t>(</a:t>
              </a:r>
              <a:r>
                <a:rPr lang="en-US" sz="1800" dirty="0" err="1">
                  <a:solidFill>
                    <a:srgbClr val="EA4F4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Poppins"/>
                </a:rPr>
                <a:t>hình</a:t>
              </a:r>
              <a:r>
                <a:rPr lang="en-US" sz="1800" dirty="0">
                  <a:solidFill>
                    <a:srgbClr val="EA4F4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Poppins"/>
                </a:rPr>
                <a:t> </a:t>
              </a:r>
              <a:r>
                <a:rPr lang="en-US" sz="1800" dirty="0" err="1">
                  <a:solidFill>
                    <a:srgbClr val="EA4F4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Poppins"/>
                </a:rPr>
                <a:t>dáng</a:t>
              </a:r>
              <a:r>
                <a:rPr lang="en-US" sz="1800" dirty="0">
                  <a:solidFill>
                    <a:srgbClr val="EA4F4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Poppins"/>
                </a:rPr>
                <a:t>, </a:t>
              </a:r>
              <a:r>
                <a:rPr lang="en-US" sz="1800" dirty="0" err="1">
                  <a:solidFill>
                    <a:srgbClr val="EA4F4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Poppins"/>
                </a:rPr>
                <a:t>màu</a:t>
              </a:r>
              <a:r>
                <a:rPr lang="en-US" sz="1800" dirty="0">
                  <a:solidFill>
                    <a:srgbClr val="EA4F4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Poppins"/>
                </a:rPr>
                <a:t> </a:t>
              </a:r>
              <a:r>
                <a:rPr lang="en-US" sz="1800" dirty="0" err="1">
                  <a:solidFill>
                    <a:srgbClr val="EA4F4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Poppins"/>
                </a:rPr>
                <a:t>sắc</a:t>
              </a:r>
              <a:r>
                <a:rPr lang="en-US" sz="1800" dirty="0">
                  <a:solidFill>
                    <a:srgbClr val="EA4F4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Poppins"/>
                </a:rPr>
                <a:t>, </a:t>
              </a:r>
              <a:r>
                <a:rPr lang="en-US" sz="1800" dirty="0" err="1">
                  <a:solidFill>
                    <a:srgbClr val="EA4F4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Poppins"/>
                </a:rPr>
                <a:t>kích</a:t>
              </a:r>
              <a:r>
                <a:rPr lang="en-US" sz="1800" dirty="0">
                  <a:solidFill>
                    <a:srgbClr val="EA4F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 smtClean="0">
                  <a:solidFill>
                    <a:srgbClr val="EA4F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thước</a:t>
              </a:r>
              <a:r>
                <a:rPr lang="en-US" sz="1800" dirty="0" smtClean="0">
                  <a:solidFill>
                    <a:srgbClr val="EA4F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…)</a:t>
              </a:r>
              <a:endParaRPr lang="en-US" sz="1800" dirty="0">
                <a:solidFill>
                  <a:srgbClr val="EA4F46"/>
                </a:solidFill>
                <a:latin typeface="Cambria" panose="02040503050406030204" pitchFamily="18" charset="0"/>
                <a:ea typeface="Cambria" panose="02040503050406030204" pitchFamily="18" charset="0"/>
                <a:sym typeface="Poppins"/>
              </a:endParaRPr>
            </a:p>
          </p:txBody>
        </p:sp>
      </p:grpSp>
      <p:pic>
        <p:nvPicPr>
          <p:cNvPr id="95" name="Picture 94">
            <a:extLst>
              <a:ext uri="{FF2B5EF4-FFF2-40B4-BE49-F238E27FC236}">
                <a16:creationId xmlns:a16="http://schemas.microsoft.com/office/drawing/2014/main" id="{C4F16D11-F6D3-4820-809E-D5FE5BF57C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73" b="94444" l="6220" r="95244">
                        <a14:foregroundMark x1="39512" y1="11993" x2="21585" y2="18519"/>
                        <a14:foregroundMark x1="21585" y1="18519" x2="8780" y2="28483"/>
                        <a14:foregroundMark x1="8780" y1="28483" x2="15976" y2="41534"/>
                        <a14:foregroundMark x1="15976" y1="41534" x2="31585" y2="45767"/>
                        <a14:foregroundMark x1="31585" y1="45767" x2="48415" y2="46384"/>
                        <a14:foregroundMark x1="48415" y1="46384" x2="62195" y2="41711"/>
                        <a14:foregroundMark x1="62195" y1="41711" x2="64512" y2="31922"/>
                        <a14:foregroundMark x1="64512" y1="31922" x2="34512" y2="13316"/>
                        <a14:foregroundMark x1="30854" y1="6878" x2="43902" y2="5732"/>
                        <a14:foregroundMark x1="43902" y1="5732" x2="57073" y2="6437"/>
                        <a14:foregroundMark x1="57073" y1="6437" x2="61341" y2="9259"/>
                        <a14:foregroundMark x1="58415" y1="11728" x2="35488" y2="15432"/>
                        <a14:foregroundMark x1="50000" y1="8907" x2="33171" y2="7937"/>
                        <a14:foregroundMark x1="33171" y1="7937" x2="28171" y2="16843"/>
                        <a14:foregroundMark x1="28171" y1="16843" x2="39878" y2="20899"/>
                        <a14:foregroundMark x1="39878" y1="20899" x2="54756" y2="19665"/>
                        <a14:foregroundMark x1="54756" y1="19665" x2="55366" y2="9700"/>
                        <a14:foregroundMark x1="55366" y1="9700" x2="45854" y2="9259"/>
                        <a14:foregroundMark x1="47683" y1="12963" x2="47317" y2="17108"/>
                        <a14:foregroundMark x1="56829" y1="9083" x2="58415" y2="18695"/>
                        <a14:foregroundMark x1="58415" y1="18695" x2="53902" y2="17284"/>
                        <a14:foregroundMark x1="57073" y1="8554" x2="59634" y2="18166"/>
                        <a14:foregroundMark x1="59634" y1="18166" x2="50488" y2="20282"/>
                        <a14:foregroundMark x1="45732" y1="17813" x2="45732" y2="17813"/>
                        <a14:foregroundMark x1="61341" y1="11376" x2="56951" y2="20194"/>
                        <a14:foregroundMark x1="56951" y1="20194" x2="51585" y2="22222"/>
                        <a14:foregroundMark x1="62073" y1="12522" x2="56341" y2="22222"/>
                        <a14:foregroundMark x1="56341" y1="22222" x2="53415" y2="23192"/>
                        <a14:foregroundMark x1="65000" y1="17637" x2="70732" y2="25926"/>
                        <a14:foregroundMark x1="70732" y1="25926" x2="63171" y2="33951"/>
                        <a14:foregroundMark x1="63171" y1="33951" x2="48780" y2="36684"/>
                        <a14:foregroundMark x1="48780" y1="36684" x2="47439" y2="34215"/>
                        <a14:foregroundMark x1="66341" y1="22751" x2="50610" y2="28924"/>
                        <a14:foregroundMark x1="50610" y1="28924" x2="49146" y2="32275"/>
                        <a14:foregroundMark x1="60000" y1="20899" x2="70366" y2="27513"/>
                        <a14:foregroundMark x1="70366" y1="27513" x2="65976" y2="18342"/>
                        <a14:foregroundMark x1="65976" y1="18342" x2="59390" y2="19400"/>
                        <a14:foregroundMark x1="58902" y1="26190" x2="50000" y2="28131"/>
                        <a14:foregroundMark x1="52927" y1="32716" x2="52927" y2="32716"/>
                        <a14:foregroundMark x1="57683" y1="32451" x2="57683" y2="32451"/>
                        <a14:foregroundMark x1="56585" y1="29982" x2="59756" y2="32451"/>
                        <a14:foregroundMark x1="38171" y1="25309" x2="15000" y2="29630"/>
                        <a14:foregroundMark x1="33415" y1="20899" x2="20000" y2="23810"/>
                        <a14:foregroundMark x1="20000" y1="23810" x2="17927" y2="25485"/>
                        <a14:foregroundMark x1="29268" y1="21252" x2="40366" y2="27249"/>
                        <a14:foregroundMark x1="40366" y1="27249" x2="44512" y2="33422"/>
                        <a14:foregroundMark x1="28171" y1="20370" x2="28171" y2="20370"/>
                        <a14:foregroundMark x1="46341" y1="28836" x2="46341" y2="28836"/>
                        <a14:foregroundMark x1="31098" y1="30423" x2="31098" y2="30423"/>
                        <a14:foregroundMark x1="18171" y1="38007" x2="18171" y2="38007"/>
                        <a14:foregroundMark x1="18171" y1="33245" x2="18171" y2="33245"/>
                        <a14:foregroundMark x1="17683" y1="31305" x2="17683" y2="31305"/>
                        <a14:foregroundMark x1="21951" y1="31129" x2="21951" y2="31129"/>
                        <a14:foregroundMark x1="31341" y1="29982" x2="17805" y2="32451"/>
                        <a14:foregroundMark x1="17805" y1="32451" x2="17439" y2="34568"/>
                        <a14:foregroundMark x1="74756" y1="22840" x2="78049" y2="31922"/>
                        <a14:foregroundMark x1="78049" y1="31922" x2="64756" y2="49206"/>
                        <a14:foregroundMark x1="72805" y1="32716" x2="67927" y2="37037"/>
                        <a14:foregroundMark x1="74634" y1="21869" x2="81341" y2="30159"/>
                        <a14:foregroundMark x1="81341" y1="30159" x2="81585" y2="31570"/>
                        <a14:foregroundMark x1="78659" y1="35097" x2="64756" y2="48854"/>
                        <a14:foregroundMark x1="88659" y1="38713" x2="86829" y2="41799"/>
                        <a14:foregroundMark x1="88659" y1="36420" x2="84634" y2="37831"/>
                        <a14:foregroundMark x1="87561" y1="35538" x2="86829" y2="44621"/>
                        <a14:foregroundMark x1="86463" y1="35097" x2="91463" y2="41623"/>
                        <a14:foregroundMark x1="89390" y1="34215" x2="95244" y2="37390"/>
                        <a14:foregroundMark x1="79146" y1="33951" x2="73293" y2="42593"/>
                        <a14:foregroundMark x1="73293" y1="42593" x2="63415" y2="50441"/>
                        <a14:foregroundMark x1="63415" y1="50441" x2="48780" y2="52822"/>
                        <a14:foregroundMark x1="48780" y1="52822" x2="35854" y2="48942"/>
                        <a14:foregroundMark x1="35854" y1="48942" x2="38659" y2="43827"/>
                        <a14:foregroundMark x1="44756" y1="43651" x2="42073" y2="41446"/>
                        <a14:foregroundMark x1="30244" y1="26543" x2="30244" y2="26543"/>
                        <a14:foregroundMark x1="22195" y1="45238" x2="31585" y2="52381"/>
                        <a14:foregroundMark x1="31585" y1="52381" x2="38902" y2="51852"/>
                        <a14:foregroundMark x1="20122" y1="43827" x2="31585" y2="52646"/>
                        <a14:foregroundMark x1="21585" y1="48413" x2="25000" y2="53792"/>
                        <a14:foregroundMark x1="22195" y1="59612" x2="17439" y2="59436"/>
                        <a14:foregroundMark x1="24756" y1="59259" x2="25610" y2="58642"/>
                        <a14:foregroundMark x1="20854" y1="62257" x2="20854" y2="62257"/>
                        <a14:foregroundMark x1="21098" y1="59877" x2="21098" y2="61199"/>
                        <a14:foregroundMark x1="7195" y1="59259" x2="7195" y2="59259"/>
                        <a14:foregroundMark x1="20000" y1="60758" x2="16585" y2="58466"/>
                        <a14:foregroundMark x1="20122" y1="59083" x2="26829" y2="64727"/>
                        <a14:foregroundMark x1="35488" y1="60229" x2="41220" y2="69753"/>
                        <a14:foregroundMark x1="41220" y1="69753" x2="57683" y2="72663"/>
                        <a14:foregroundMark x1="57683" y1="72663" x2="57805" y2="62522"/>
                        <a14:foregroundMark x1="57805" y1="62522" x2="47805" y2="56349"/>
                        <a14:foregroundMark x1="47805" y1="56349" x2="34146" y2="56437"/>
                        <a14:foregroundMark x1="34146" y1="56437" x2="38415" y2="64198"/>
                        <a14:foregroundMark x1="37195" y1="65168" x2="37073" y2="74691"/>
                        <a14:foregroundMark x1="37073" y1="74691" x2="37683" y2="75397"/>
                        <a14:foregroundMark x1="59512" y1="59612" x2="68293" y2="67108"/>
                        <a14:foregroundMark x1="68293" y1="67108" x2="58293" y2="73457"/>
                        <a14:foregroundMark x1="58293" y1="73457" x2="44878" y2="74162"/>
                        <a14:foregroundMark x1="44878" y1="74162" x2="28780" y2="67284"/>
                        <a14:foregroundMark x1="67073" y1="70459" x2="56463" y2="77690"/>
                        <a14:foregroundMark x1="56463" y1="77690" x2="43415" y2="79012"/>
                        <a14:foregroundMark x1="43415" y1="79012" x2="32073" y2="74603"/>
                        <a14:foregroundMark x1="32073" y1="74603" x2="29756" y2="70459"/>
                        <a14:foregroundMark x1="6341" y1="30952" x2="6341" y2="30952"/>
                        <a14:foregroundMark x1="28780" y1="89506" x2="30854" y2="91358"/>
                        <a14:foregroundMark x1="60732" y1="88272" x2="68171" y2="87566"/>
                        <a14:foregroundMark x1="33659" y1="89418" x2="21220" y2="93034"/>
                        <a14:foregroundMark x1="21220" y1="93034" x2="16951" y2="91534"/>
                        <a14:foregroundMark x1="40610" y1="93298" x2="26098" y2="94444"/>
                        <a14:foregroundMark x1="52927" y1="89683" x2="65366" y2="92416"/>
                        <a14:foregroundMark x1="65366" y1="92416" x2="69390" y2="913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67" y="3554665"/>
            <a:ext cx="1040228" cy="14385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79" b="95658" l="1429" r="958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1720" y="3504880"/>
            <a:ext cx="1126677" cy="15290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2069" y="2399020"/>
            <a:ext cx="11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éo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ú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61747" y="2849621"/>
            <a:ext cx="145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ập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mạp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61747" y="3308933"/>
            <a:ext cx="145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lùn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1747" y="3768245"/>
            <a:ext cx="145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72069" y="4227557"/>
            <a:ext cx="145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…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38216" y="2390468"/>
            <a:ext cx="138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ốt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49855" y="2847268"/>
            <a:ext cx="175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hông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minh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72788" y="3292732"/>
            <a:ext cx="145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iền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72788" y="3752044"/>
            <a:ext cx="145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83110" y="4211356"/>
            <a:ext cx="145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3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8FBD97-4531-477B-93A2-64DD8865F5C8}"/>
              </a:ext>
            </a:extLst>
          </p:cNvPr>
          <p:cNvSpPr/>
          <p:nvPr/>
        </p:nvSpPr>
        <p:spPr>
          <a:xfrm>
            <a:off x="141767" y="162981"/>
            <a:ext cx="8810847" cy="481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18945" y="1513518"/>
            <a:ext cx="3470564" cy="3206537"/>
          </a:xfrm>
          <a:prstGeom prst="roundRect">
            <a:avLst/>
          </a:prstGeom>
          <a:solidFill>
            <a:srgbClr val="FFE697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930362" y="1527015"/>
            <a:ext cx="3470564" cy="3206537"/>
          </a:xfrm>
          <a:prstGeom prst="roundRect">
            <a:avLst/>
          </a:prstGeom>
          <a:solidFill>
            <a:srgbClr val="FFE697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Google Shape;1266;p44">
            <a:extLst>
              <a:ext uri="{FF2B5EF4-FFF2-40B4-BE49-F238E27FC236}">
                <a16:creationId xmlns:a16="http://schemas.microsoft.com/office/drawing/2014/main" id="{823260BA-806E-4E0B-9C95-E325C5451A1B}"/>
              </a:ext>
            </a:extLst>
          </p:cNvPr>
          <p:cNvSpPr/>
          <p:nvPr/>
        </p:nvSpPr>
        <p:spPr>
          <a:xfrm>
            <a:off x="1388878" y="1192832"/>
            <a:ext cx="2278250" cy="1147696"/>
          </a:xfrm>
          <a:custGeom>
            <a:avLst/>
            <a:gdLst/>
            <a:ahLst/>
            <a:cxnLst/>
            <a:rect l="l" t="t" r="r" b="b"/>
            <a:pathLst>
              <a:path w="1479899" h="749638" extrusionOk="0">
                <a:moveTo>
                  <a:pt x="1352899" y="749638"/>
                </a:moveTo>
                <a:lnTo>
                  <a:pt x="126999" y="749638"/>
                </a:lnTo>
                <a:cubicBezTo>
                  <a:pt x="57149" y="749638"/>
                  <a:pt x="0" y="692488"/>
                  <a:pt x="0" y="622638"/>
                </a:cubicBezTo>
                <a:lnTo>
                  <a:pt x="0" y="126999"/>
                </a:lnTo>
                <a:cubicBezTo>
                  <a:pt x="0" y="57149"/>
                  <a:pt x="57149" y="0"/>
                  <a:pt x="126999" y="0"/>
                </a:cubicBezTo>
                <a:lnTo>
                  <a:pt x="1352899" y="0"/>
                </a:lnTo>
                <a:cubicBezTo>
                  <a:pt x="1422749" y="0"/>
                  <a:pt x="1479899" y="57149"/>
                  <a:pt x="1479899" y="126999"/>
                </a:cubicBezTo>
                <a:lnTo>
                  <a:pt x="1479899" y="622638"/>
                </a:lnTo>
                <a:cubicBezTo>
                  <a:pt x="1479899" y="692488"/>
                  <a:pt x="1422749" y="749638"/>
                  <a:pt x="1352899" y="74963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EF786D">
                <a:lumMod val="75000"/>
              </a:srgb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Google Shape;1270;p44">
            <a:extLst>
              <a:ext uri="{FF2B5EF4-FFF2-40B4-BE49-F238E27FC236}">
                <a16:creationId xmlns:a16="http://schemas.microsoft.com/office/drawing/2014/main" id="{015AFE3B-695E-4ECB-A558-BC5D2C778F04}"/>
              </a:ext>
            </a:extLst>
          </p:cNvPr>
          <p:cNvSpPr txBox="1">
            <a:spLocks/>
          </p:cNvSpPr>
          <p:nvPr/>
        </p:nvSpPr>
        <p:spPr>
          <a:xfrm>
            <a:off x="1680543" y="1112022"/>
            <a:ext cx="1812414" cy="50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Nunito"/>
              <a:buNone/>
              <a:defRPr sz="20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Nunito"/>
              <a:buNone/>
              <a:tabLst/>
              <a:defRPr/>
            </a:pPr>
            <a:r>
              <a:rPr lang="en-US" sz="2400" dirty="0" err="1" smtClean="0">
                <a:solidFill>
                  <a:srgbClr val="EA4F4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400" dirty="0" smtClean="0">
                <a:solidFill>
                  <a:srgbClr val="EA4F4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EA4F4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endParaRPr lang="en-US" sz="2400" dirty="0" smtClean="0">
              <a:solidFill>
                <a:srgbClr val="EA4F4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65102" y="1226626"/>
            <a:ext cx="2036618" cy="1088272"/>
            <a:chOff x="5721927" y="1308412"/>
            <a:chExt cx="2036618" cy="1088272"/>
          </a:xfrm>
        </p:grpSpPr>
        <p:sp>
          <p:nvSpPr>
            <p:cNvPr id="70" name="Google Shape;1265;p44">
              <a:extLst>
                <a:ext uri="{FF2B5EF4-FFF2-40B4-BE49-F238E27FC236}">
                  <a16:creationId xmlns:a16="http://schemas.microsoft.com/office/drawing/2014/main" id="{C19082A9-BC20-4B27-BEF1-C0FDCFEC8572}"/>
                </a:ext>
              </a:extLst>
            </p:cNvPr>
            <p:cNvSpPr/>
            <p:nvPr/>
          </p:nvSpPr>
          <p:spPr>
            <a:xfrm>
              <a:off x="5721927" y="1308412"/>
              <a:ext cx="2036618" cy="1064712"/>
            </a:xfrm>
            <a:custGeom>
              <a:avLst/>
              <a:gdLst/>
              <a:ahLst/>
              <a:cxnLst/>
              <a:rect l="l" t="t" r="r" b="b"/>
              <a:pathLst>
                <a:path w="1665298" h="749638" extrusionOk="0">
                  <a:moveTo>
                    <a:pt x="1538298" y="749638"/>
                  </a:moveTo>
                  <a:lnTo>
                    <a:pt x="126999" y="749638"/>
                  </a:lnTo>
                  <a:cubicBezTo>
                    <a:pt x="57149" y="749638"/>
                    <a:pt x="0" y="692488"/>
                    <a:pt x="0" y="622638"/>
                  </a:cubicBezTo>
                  <a:lnTo>
                    <a:pt x="0" y="126999"/>
                  </a:lnTo>
                  <a:cubicBezTo>
                    <a:pt x="0" y="57149"/>
                    <a:pt x="57149" y="0"/>
                    <a:pt x="126999" y="0"/>
                  </a:cubicBezTo>
                  <a:lnTo>
                    <a:pt x="1538298" y="0"/>
                  </a:lnTo>
                  <a:cubicBezTo>
                    <a:pt x="1608148" y="0"/>
                    <a:pt x="1665298" y="57149"/>
                    <a:pt x="1665298" y="126999"/>
                  </a:cubicBezTo>
                  <a:lnTo>
                    <a:pt x="1665298" y="622638"/>
                  </a:lnTo>
                  <a:cubicBezTo>
                    <a:pt x="1665298" y="692488"/>
                    <a:pt x="1608148" y="749638"/>
                    <a:pt x="1538298" y="74963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EF786D">
                  <a:lumMod val="75000"/>
                </a:srgbClr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1272;p44">
              <a:extLst>
                <a:ext uri="{FF2B5EF4-FFF2-40B4-BE49-F238E27FC236}">
                  <a16:creationId xmlns:a16="http://schemas.microsoft.com/office/drawing/2014/main" id="{9E91268C-920D-481A-85B5-0978C02F7534}"/>
                </a:ext>
              </a:extLst>
            </p:cNvPr>
            <p:cNvSpPr txBox="1">
              <a:spLocks/>
            </p:cNvSpPr>
            <p:nvPr/>
          </p:nvSpPr>
          <p:spPr>
            <a:xfrm>
              <a:off x="5906680" y="1319685"/>
              <a:ext cx="1810385" cy="10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Nunito"/>
                <a:buNone/>
                <a:defRPr sz="2000" b="1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Nunito"/>
                <a:buNone/>
                <a:defRPr sz="2000" b="0" i="0" u="none" strike="noStrike" cap="none">
                  <a:solidFill>
                    <a:schemeClr val="accent2"/>
                  </a:solidFill>
                  <a:latin typeface="Nunito"/>
                  <a:ea typeface="Nunito"/>
                  <a:cs typeface="Nunito"/>
                  <a:sym typeface="Nuni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Nunito"/>
                <a:buNone/>
                <a:defRPr sz="2000" b="0" i="0" u="none" strike="noStrike" cap="none">
                  <a:solidFill>
                    <a:schemeClr val="accent2"/>
                  </a:solidFill>
                  <a:latin typeface="Nunito"/>
                  <a:ea typeface="Nunito"/>
                  <a:cs typeface="Nunito"/>
                  <a:sym typeface="Nuni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Nunito"/>
                <a:buNone/>
                <a:defRPr sz="2000" b="0" i="0" u="none" strike="noStrike" cap="none">
                  <a:solidFill>
                    <a:schemeClr val="accent2"/>
                  </a:solidFill>
                  <a:latin typeface="Nunito"/>
                  <a:ea typeface="Nunito"/>
                  <a:cs typeface="Nunito"/>
                  <a:sym typeface="Nuni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Nunito"/>
                <a:buNone/>
                <a:defRPr sz="2000" b="0" i="0" u="none" strike="noStrike" cap="none">
                  <a:solidFill>
                    <a:schemeClr val="accent2"/>
                  </a:solidFill>
                  <a:latin typeface="Nunito"/>
                  <a:ea typeface="Nunito"/>
                  <a:cs typeface="Nunito"/>
                  <a:sym typeface="Nuni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Nunito"/>
                <a:buNone/>
                <a:defRPr sz="2000" b="0" i="0" u="none" strike="noStrike" cap="none">
                  <a:solidFill>
                    <a:schemeClr val="accent2"/>
                  </a:solidFill>
                  <a:latin typeface="Nunito"/>
                  <a:ea typeface="Nunito"/>
                  <a:cs typeface="Nunito"/>
                  <a:sym typeface="Nuni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Nunito"/>
                <a:buNone/>
                <a:defRPr sz="2000" b="0" i="0" u="none" strike="noStrike" cap="none">
                  <a:solidFill>
                    <a:schemeClr val="accent2"/>
                  </a:solidFill>
                  <a:latin typeface="Nunito"/>
                  <a:ea typeface="Nunito"/>
                  <a:cs typeface="Nunito"/>
                  <a:sym typeface="Nuni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Nunito"/>
                <a:buNone/>
                <a:defRPr sz="2000" b="0" i="0" u="none" strike="noStrike" cap="none">
                  <a:solidFill>
                    <a:schemeClr val="accent2"/>
                  </a:solidFill>
                  <a:latin typeface="Nunito"/>
                  <a:ea typeface="Nunito"/>
                  <a:cs typeface="Nunito"/>
                  <a:sym typeface="Nuni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accent2"/>
                </a:buClr>
                <a:buSzPts val="1400"/>
                <a:buFont typeface="Nunito"/>
                <a:buNone/>
                <a:defRPr sz="2000" b="0" i="0" u="none" strike="noStrike" cap="none">
                  <a:solidFill>
                    <a:schemeClr val="accent2"/>
                  </a:solidFill>
                  <a:latin typeface="Nunito"/>
                  <a:ea typeface="Nunito"/>
                  <a:cs typeface="Nunito"/>
                  <a:sym typeface="Nunito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FFFFFF"/>
                </a:buClr>
                <a:buSzPts val="1400"/>
                <a:buFont typeface="Nunito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A4F4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Poppins"/>
                </a:rPr>
                <a:t>Tín</a:t>
              </a:r>
              <a:r>
                <a:rPr lang="en-US" sz="2400" dirty="0" smtClean="0">
                  <a:solidFill>
                    <a:srgbClr val="EA4F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 </a:t>
              </a:r>
              <a:r>
                <a:rPr lang="en-US" sz="2400" dirty="0" err="1" smtClean="0">
                  <a:solidFill>
                    <a:srgbClr val="EA4F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2400" dirty="0" smtClean="0">
                  <a:solidFill>
                    <a:srgbClr val="EA4F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400" dirty="0" err="1" smtClean="0">
                  <a:solidFill>
                    <a:srgbClr val="EA4F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</a:t>
              </a:r>
              <a:r>
                <a:rPr lang="en-US" sz="2400" dirty="0" smtClean="0">
                  <a:solidFill>
                    <a:srgbClr val="EA4F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 smtClean="0">
                  <a:solidFill>
                    <a:srgbClr val="EA4F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chất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A4F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Poppins"/>
              </a:endParaRPr>
            </a:p>
          </p:txBody>
        </p:sp>
      </p:grpSp>
      <p:pic>
        <p:nvPicPr>
          <p:cNvPr id="95" name="Picture 94">
            <a:extLst>
              <a:ext uri="{FF2B5EF4-FFF2-40B4-BE49-F238E27FC236}">
                <a16:creationId xmlns:a16="http://schemas.microsoft.com/office/drawing/2014/main" id="{C4F16D11-F6D3-4820-809E-D5FE5BF57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3" b="94444" l="6220" r="95244">
                        <a14:foregroundMark x1="39512" y1="11993" x2="21585" y2="18519"/>
                        <a14:foregroundMark x1="21585" y1="18519" x2="8780" y2="28483"/>
                        <a14:foregroundMark x1="8780" y1="28483" x2="15976" y2="41534"/>
                        <a14:foregroundMark x1="15976" y1="41534" x2="31585" y2="45767"/>
                        <a14:foregroundMark x1="31585" y1="45767" x2="48415" y2="46384"/>
                        <a14:foregroundMark x1="48415" y1="46384" x2="62195" y2="41711"/>
                        <a14:foregroundMark x1="62195" y1="41711" x2="64512" y2="31922"/>
                        <a14:foregroundMark x1="64512" y1="31922" x2="34512" y2="13316"/>
                        <a14:foregroundMark x1="30854" y1="6878" x2="43902" y2="5732"/>
                        <a14:foregroundMark x1="43902" y1="5732" x2="57073" y2="6437"/>
                        <a14:foregroundMark x1="57073" y1="6437" x2="61341" y2="9259"/>
                        <a14:foregroundMark x1="58415" y1="11728" x2="35488" y2="15432"/>
                        <a14:foregroundMark x1="50000" y1="8907" x2="33171" y2="7937"/>
                        <a14:foregroundMark x1="33171" y1="7937" x2="28171" y2="16843"/>
                        <a14:foregroundMark x1="28171" y1="16843" x2="39878" y2="20899"/>
                        <a14:foregroundMark x1="39878" y1="20899" x2="54756" y2="19665"/>
                        <a14:foregroundMark x1="54756" y1="19665" x2="55366" y2="9700"/>
                        <a14:foregroundMark x1="55366" y1="9700" x2="45854" y2="9259"/>
                        <a14:foregroundMark x1="47683" y1="12963" x2="47317" y2="17108"/>
                        <a14:foregroundMark x1="56829" y1="9083" x2="58415" y2="18695"/>
                        <a14:foregroundMark x1="58415" y1="18695" x2="53902" y2="17284"/>
                        <a14:foregroundMark x1="57073" y1="8554" x2="59634" y2="18166"/>
                        <a14:foregroundMark x1="59634" y1="18166" x2="50488" y2="20282"/>
                        <a14:foregroundMark x1="45732" y1="17813" x2="45732" y2="17813"/>
                        <a14:foregroundMark x1="61341" y1="11376" x2="56951" y2="20194"/>
                        <a14:foregroundMark x1="56951" y1="20194" x2="51585" y2="22222"/>
                        <a14:foregroundMark x1="62073" y1="12522" x2="56341" y2="22222"/>
                        <a14:foregroundMark x1="56341" y1="22222" x2="53415" y2="23192"/>
                        <a14:foregroundMark x1="65000" y1="17637" x2="70732" y2="25926"/>
                        <a14:foregroundMark x1="70732" y1="25926" x2="63171" y2="33951"/>
                        <a14:foregroundMark x1="63171" y1="33951" x2="48780" y2="36684"/>
                        <a14:foregroundMark x1="48780" y1="36684" x2="47439" y2="34215"/>
                        <a14:foregroundMark x1="66341" y1="22751" x2="50610" y2="28924"/>
                        <a14:foregroundMark x1="50610" y1="28924" x2="49146" y2="32275"/>
                        <a14:foregroundMark x1="60000" y1="20899" x2="70366" y2="27513"/>
                        <a14:foregroundMark x1="70366" y1="27513" x2="65976" y2="18342"/>
                        <a14:foregroundMark x1="65976" y1="18342" x2="59390" y2="19400"/>
                        <a14:foregroundMark x1="58902" y1="26190" x2="50000" y2="28131"/>
                        <a14:foregroundMark x1="52927" y1="32716" x2="52927" y2="32716"/>
                        <a14:foregroundMark x1="57683" y1="32451" x2="57683" y2="32451"/>
                        <a14:foregroundMark x1="56585" y1="29982" x2="59756" y2="32451"/>
                        <a14:foregroundMark x1="38171" y1="25309" x2="15000" y2="29630"/>
                        <a14:foregroundMark x1="33415" y1="20899" x2="20000" y2="23810"/>
                        <a14:foregroundMark x1="20000" y1="23810" x2="17927" y2="25485"/>
                        <a14:foregroundMark x1="29268" y1="21252" x2="40366" y2="27249"/>
                        <a14:foregroundMark x1="40366" y1="27249" x2="44512" y2="33422"/>
                        <a14:foregroundMark x1="28171" y1="20370" x2="28171" y2="20370"/>
                        <a14:foregroundMark x1="46341" y1="28836" x2="46341" y2="28836"/>
                        <a14:foregroundMark x1="31098" y1="30423" x2="31098" y2="30423"/>
                        <a14:foregroundMark x1="18171" y1="38007" x2="18171" y2="38007"/>
                        <a14:foregroundMark x1="18171" y1="33245" x2="18171" y2="33245"/>
                        <a14:foregroundMark x1="17683" y1="31305" x2="17683" y2="31305"/>
                        <a14:foregroundMark x1="21951" y1="31129" x2="21951" y2="31129"/>
                        <a14:foregroundMark x1="31341" y1="29982" x2="17805" y2="32451"/>
                        <a14:foregroundMark x1="17805" y1="32451" x2="17439" y2="34568"/>
                        <a14:foregroundMark x1="74756" y1="22840" x2="78049" y2="31922"/>
                        <a14:foregroundMark x1="78049" y1="31922" x2="64756" y2="49206"/>
                        <a14:foregroundMark x1="72805" y1="32716" x2="67927" y2="37037"/>
                        <a14:foregroundMark x1="74634" y1="21869" x2="81341" y2="30159"/>
                        <a14:foregroundMark x1="81341" y1="30159" x2="81585" y2="31570"/>
                        <a14:foregroundMark x1="78659" y1="35097" x2="64756" y2="48854"/>
                        <a14:foregroundMark x1="88659" y1="38713" x2="86829" y2="41799"/>
                        <a14:foregroundMark x1="88659" y1="36420" x2="84634" y2="37831"/>
                        <a14:foregroundMark x1="87561" y1="35538" x2="86829" y2="44621"/>
                        <a14:foregroundMark x1="86463" y1="35097" x2="91463" y2="41623"/>
                        <a14:foregroundMark x1="89390" y1="34215" x2="95244" y2="37390"/>
                        <a14:foregroundMark x1="79146" y1="33951" x2="73293" y2="42593"/>
                        <a14:foregroundMark x1="73293" y1="42593" x2="63415" y2="50441"/>
                        <a14:foregroundMark x1="63415" y1="50441" x2="48780" y2="52822"/>
                        <a14:foregroundMark x1="48780" y1="52822" x2="35854" y2="48942"/>
                        <a14:foregroundMark x1="35854" y1="48942" x2="38659" y2="43827"/>
                        <a14:foregroundMark x1="44756" y1="43651" x2="42073" y2="41446"/>
                        <a14:foregroundMark x1="30244" y1="26543" x2="30244" y2="26543"/>
                        <a14:foregroundMark x1="22195" y1="45238" x2="31585" y2="52381"/>
                        <a14:foregroundMark x1="31585" y1="52381" x2="38902" y2="51852"/>
                        <a14:foregroundMark x1="20122" y1="43827" x2="31585" y2="52646"/>
                        <a14:foregroundMark x1="21585" y1="48413" x2="25000" y2="53792"/>
                        <a14:foregroundMark x1="22195" y1="59612" x2="17439" y2="59436"/>
                        <a14:foregroundMark x1="24756" y1="59259" x2="25610" y2="58642"/>
                        <a14:foregroundMark x1="20854" y1="62257" x2="20854" y2="62257"/>
                        <a14:foregroundMark x1="21098" y1="59877" x2="21098" y2="61199"/>
                        <a14:foregroundMark x1="7195" y1="59259" x2="7195" y2="59259"/>
                        <a14:foregroundMark x1="20000" y1="60758" x2="16585" y2="58466"/>
                        <a14:foregroundMark x1="20122" y1="59083" x2="26829" y2="64727"/>
                        <a14:foregroundMark x1="35488" y1="60229" x2="41220" y2="69753"/>
                        <a14:foregroundMark x1="41220" y1="69753" x2="57683" y2="72663"/>
                        <a14:foregroundMark x1="57683" y1="72663" x2="57805" y2="62522"/>
                        <a14:foregroundMark x1="57805" y1="62522" x2="47805" y2="56349"/>
                        <a14:foregroundMark x1="47805" y1="56349" x2="34146" y2="56437"/>
                        <a14:foregroundMark x1="34146" y1="56437" x2="38415" y2="64198"/>
                        <a14:foregroundMark x1="37195" y1="65168" x2="37073" y2="74691"/>
                        <a14:foregroundMark x1="37073" y1="74691" x2="37683" y2="75397"/>
                        <a14:foregroundMark x1="59512" y1="59612" x2="68293" y2="67108"/>
                        <a14:foregroundMark x1="68293" y1="67108" x2="58293" y2="73457"/>
                        <a14:foregroundMark x1="58293" y1="73457" x2="44878" y2="74162"/>
                        <a14:foregroundMark x1="44878" y1="74162" x2="28780" y2="67284"/>
                        <a14:foregroundMark x1="67073" y1="70459" x2="56463" y2="77690"/>
                        <a14:foregroundMark x1="56463" y1="77690" x2="43415" y2="79012"/>
                        <a14:foregroundMark x1="43415" y1="79012" x2="32073" y2="74603"/>
                        <a14:foregroundMark x1="32073" y1="74603" x2="29756" y2="70459"/>
                        <a14:foregroundMark x1="6341" y1="30952" x2="6341" y2="30952"/>
                        <a14:foregroundMark x1="28780" y1="89506" x2="30854" y2="91358"/>
                        <a14:foregroundMark x1="60732" y1="88272" x2="68171" y2="87566"/>
                        <a14:foregroundMark x1="33659" y1="89418" x2="21220" y2="93034"/>
                        <a14:foregroundMark x1="21220" y1="93034" x2="16951" y2="91534"/>
                        <a14:foregroundMark x1="40610" y1="93298" x2="26098" y2="94444"/>
                        <a14:foregroundMark x1="52927" y1="89683" x2="65366" y2="92416"/>
                        <a14:foregroundMark x1="65366" y1="92416" x2="69390" y2="913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67" y="3554665"/>
            <a:ext cx="1040228" cy="14385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91351" y="1579737"/>
            <a:ext cx="217577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  <a:buClr>
                <a:srgbClr val="FFFFFF"/>
              </a:buClr>
              <a:buSzPts val="1400"/>
              <a:defRPr/>
            </a:pPr>
            <a:r>
              <a:rPr lang="en-US" sz="1800" dirty="0">
                <a:solidFill>
                  <a:srgbClr val="EA4F46"/>
                </a:solidFill>
                <a:latin typeface="Cambria" panose="02040503050406030204" pitchFamily="18" charset="0"/>
                <a:ea typeface="Cambria" panose="02040503050406030204" pitchFamily="18" charset="0"/>
                <a:sym typeface="Poppins"/>
              </a:rPr>
              <a:t>(</a:t>
            </a:r>
            <a:r>
              <a:rPr lang="en-US" sz="1800" dirty="0" err="1">
                <a:solidFill>
                  <a:srgbClr val="EA4F46"/>
                </a:solidFill>
                <a:latin typeface="Cambria" panose="02040503050406030204" pitchFamily="18" charset="0"/>
                <a:ea typeface="Cambria" panose="02040503050406030204" pitchFamily="18" charset="0"/>
                <a:sym typeface="Poppins"/>
              </a:rPr>
              <a:t>hình</a:t>
            </a:r>
            <a:r>
              <a:rPr lang="en-US" sz="1800" dirty="0">
                <a:solidFill>
                  <a:srgbClr val="EA4F46"/>
                </a:solidFill>
                <a:latin typeface="Cambria" panose="02040503050406030204" pitchFamily="18" charset="0"/>
                <a:ea typeface="Cambria" panose="02040503050406030204" pitchFamily="18" charset="0"/>
                <a:sym typeface="Poppins"/>
              </a:rPr>
              <a:t> </a:t>
            </a:r>
            <a:r>
              <a:rPr lang="en-US" sz="1800" dirty="0" err="1">
                <a:solidFill>
                  <a:srgbClr val="EA4F46"/>
                </a:solidFill>
                <a:latin typeface="Cambria" panose="02040503050406030204" pitchFamily="18" charset="0"/>
                <a:ea typeface="Cambria" panose="02040503050406030204" pitchFamily="18" charset="0"/>
                <a:sym typeface="Poppins"/>
              </a:rPr>
              <a:t>dáng</a:t>
            </a:r>
            <a:r>
              <a:rPr lang="en-US" sz="1800" dirty="0">
                <a:solidFill>
                  <a:srgbClr val="EA4F46"/>
                </a:solidFill>
                <a:latin typeface="Cambria" panose="02040503050406030204" pitchFamily="18" charset="0"/>
                <a:ea typeface="Cambria" panose="02040503050406030204" pitchFamily="18" charset="0"/>
                <a:sym typeface="Poppins"/>
              </a:rPr>
              <a:t>, </a:t>
            </a:r>
            <a:r>
              <a:rPr lang="en-US" sz="1800" dirty="0" err="1">
                <a:solidFill>
                  <a:srgbClr val="EA4F46"/>
                </a:solidFill>
                <a:latin typeface="Cambria" panose="02040503050406030204" pitchFamily="18" charset="0"/>
                <a:ea typeface="Cambria" panose="02040503050406030204" pitchFamily="18" charset="0"/>
                <a:sym typeface="Poppins"/>
              </a:rPr>
              <a:t>màu</a:t>
            </a:r>
            <a:r>
              <a:rPr lang="en-US" sz="1800" dirty="0">
                <a:solidFill>
                  <a:srgbClr val="EA4F46"/>
                </a:solidFill>
                <a:latin typeface="Cambria" panose="02040503050406030204" pitchFamily="18" charset="0"/>
                <a:ea typeface="Cambria" panose="02040503050406030204" pitchFamily="18" charset="0"/>
                <a:sym typeface="Poppins"/>
              </a:rPr>
              <a:t> </a:t>
            </a:r>
            <a:r>
              <a:rPr lang="en-US" sz="1800" dirty="0" err="1">
                <a:solidFill>
                  <a:srgbClr val="EA4F46"/>
                </a:solidFill>
                <a:latin typeface="Cambria" panose="02040503050406030204" pitchFamily="18" charset="0"/>
                <a:ea typeface="Cambria" panose="02040503050406030204" pitchFamily="18" charset="0"/>
                <a:sym typeface="Poppins"/>
              </a:rPr>
              <a:t>sắc</a:t>
            </a:r>
            <a:r>
              <a:rPr lang="en-US" sz="1800" dirty="0">
                <a:solidFill>
                  <a:srgbClr val="EA4F46"/>
                </a:solidFill>
                <a:latin typeface="Cambria" panose="02040503050406030204" pitchFamily="18" charset="0"/>
                <a:ea typeface="Cambria" panose="02040503050406030204" pitchFamily="18" charset="0"/>
                <a:sym typeface="Poppins"/>
              </a:rPr>
              <a:t>, </a:t>
            </a:r>
            <a:r>
              <a:rPr lang="en-US" sz="1800" dirty="0" err="1">
                <a:solidFill>
                  <a:srgbClr val="EA4F46"/>
                </a:solidFill>
                <a:latin typeface="Cambria" panose="02040503050406030204" pitchFamily="18" charset="0"/>
                <a:ea typeface="Cambria" panose="02040503050406030204" pitchFamily="18" charset="0"/>
                <a:sym typeface="Poppins"/>
              </a:rPr>
              <a:t>kích</a:t>
            </a:r>
            <a:r>
              <a:rPr lang="en-US" sz="1800" dirty="0">
                <a:solidFill>
                  <a:srgbClr val="EA4F4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solidFill>
                  <a:srgbClr val="EA4F4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1800" dirty="0" smtClean="0">
                <a:solidFill>
                  <a:srgbClr val="EA4F4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…)</a:t>
            </a:r>
            <a:endParaRPr lang="en-US" sz="1800" dirty="0">
              <a:solidFill>
                <a:srgbClr val="EA4F46"/>
              </a:solidFill>
              <a:latin typeface="Cambria" panose="02040503050406030204" pitchFamily="18" charset="0"/>
              <a:ea typeface="Cambria" panose="02040503050406030204" pitchFamily="18" charset="0"/>
              <a:sym typeface="Poppin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79" b="95658" l="1429" r="958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1720" y="3504880"/>
            <a:ext cx="1126677" cy="15290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2069" y="2399020"/>
            <a:ext cx="11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éo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ú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61747" y="2849621"/>
            <a:ext cx="145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ập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mạp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61747" y="3308933"/>
            <a:ext cx="145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lùn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1747" y="3768245"/>
            <a:ext cx="145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72069" y="4227557"/>
            <a:ext cx="145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…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38216" y="2390468"/>
            <a:ext cx="138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ốt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49855" y="2847268"/>
            <a:ext cx="175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hông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minh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72788" y="3292732"/>
            <a:ext cx="145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iền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72788" y="3752044"/>
            <a:ext cx="145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83110" y="4211356"/>
            <a:ext cx="145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1557" y="150276"/>
            <a:ext cx="1896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en-US" sz="32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Left Brace 2"/>
          <p:cNvSpPr/>
          <p:nvPr/>
        </p:nvSpPr>
        <p:spPr>
          <a:xfrm rot="5400000">
            <a:off x="4435318" y="-1187077"/>
            <a:ext cx="494586" cy="4309218"/>
          </a:xfrm>
          <a:prstGeom prst="leftBrace">
            <a:avLst>
              <a:gd name="adj1" fmla="val 39561"/>
              <a:gd name="adj2" fmla="val 50000"/>
            </a:avLst>
          </a:prstGeom>
          <a:ln w="38100">
            <a:solidFill>
              <a:srgbClr val="EA4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0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C5D740-BA84-4C0A-ABAC-1BB2A06DD1B1}"/>
              </a:ext>
            </a:extLst>
          </p:cNvPr>
          <p:cNvSpPr/>
          <p:nvPr/>
        </p:nvSpPr>
        <p:spPr>
          <a:xfrm>
            <a:off x="191386" y="134679"/>
            <a:ext cx="8810847" cy="481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31226" y="1741951"/>
            <a:ext cx="8423564" cy="8728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934C60-8806-40D5-BB54-074C729849BE}"/>
              </a:ext>
            </a:extLst>
          </p:cNvPr>
          <p:cNvSpPr txBox="1"/>
          <p:nvPr/>
        </p:nvSpPr>
        <p:spPr>
          <a:xfrm>
            <a:off x="618754" y="777353"/>
            <a:ext cx="130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95407" y="921593"/>
            <a:ext cx="382976" cy="228600"/>
          </a:xfrm>
          <a:prstGeom prst="rightArrow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934C60-8806-40D5-BB54-074C729849BE}"/>
              </a:ext>
            </a:extLst>
          </p:cNvPr>
          <p:cNvSpPr txBox="1"/>
          <p:nvPr/>
        </p:nvSpPr>
        <p:spPr>
          <a:xfrm>
            <a:off x="2538062" y="777352"/>
            <a:ext cx="429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en-US" sz="24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endParaRPr lang="en-US" sz="2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934C60-8806-40D5-BB54-074C729849BE}"/>
              </a:ext>
            </a:extLst>
          </p:cNvPr>
          <p:cNvSpPr txBox="1"/>
          <p:nvPr/>
        </p:nvSpPr>
        <p:spPr>
          <a:xfrm>
            <a:off x="6439854" y="777351"/>
            <a:ext cx="236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4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ủa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4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rê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-mon</a:t>
            </a:r>
            <a:endParaRPr lang="en-US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934C60-8806-40D5-BB54-074C729849BE}"/>
              </a:ext>
            </a:extLst>
          </p:cNvPr>
          <p:cNvSpPr txBox="1"/>
          <p:nvPr/>
        </p:nvSpPr>
        <p:spPr>
          <a:xfrm>
            <a:off x="718003" y="1941820"/>
            <a:ext cx="130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094656" y="2086060"/>
            <a:ext cx="382976" cy="228600"/>
          </a:xfrm>
          <a:prstGeom prst="rightArrow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934C60-8806-40D5-BB54-074C729849BE}"/>
              </a:ext>
            </a:extLst>
          </p:cNvPr>
          <p:cNvSpPr txBox="1"/>
          <p:nvPr/>
        </p:nvSpPr>
        <p:spPr>
          <a:xfrm>
            <a:off x="2637311" y="1941819"/>
            <a:ext cx="168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/</a:t>
            </a:r>
            <a:endParaRPr lang="en-US" sz="2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934C60-8806-40D5-BB54-074C729849BE}"/>
              </a:ext>
            </a:extLst>
          </p:cNvPr>
          <p:cNvSpPr txBox="1"/>
          <p:nvPr/>
        </p:nvSpPr>
        <p:spPr>
          <a:xfrm>
            <a:off x="6539104" y="1941818"/>
            <a:ext cx="175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4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ủa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934C60-8806-40D5-BB54-074C729849BE}"/>
              </a:ext>
            </a:extLst>
          </p:cNvPr>
          <p:cNvSpPr txBox="1"/>
          <p:nvPr/>
        </p:nvSpPr>
        <p:spPr>
          <a:xfrm>
            <a:off x="4572881" y="1950313"/>
            <a:ext cx="168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endParaRPr lang="en-US" sz="2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5076157" y="212125"/>
            <a:ext cx="425629" cy="2301765"/>
          </a:xfrm>
          <a:prstGeom prst="leftBrace">
            <a:avLst>
              <a:gd name="adj1" fmla="val 27531"/>
              <a:gd name="adj2" fmla="val 50000"/>
            </a:avLst>
          </a:prstGeom>
          <a:ln w="19050">
            <a:solidFill>
              <a:srgbClr val="CC9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1" b="90000" l="3112" r="94625">
                        <a14:foregroundMark x1="11174" y1="25185" x2="16124" y2="26759"/>
                        <a14:foregroundMark x1="27157" y1="13889" x2="29279" y2="17870"/>
                        <a14:foregroundMark x1="51627" y1="9537" x2="51202" y2="15648"/>
                        <a14:foregroundMark x1="78218" y1="17778" x2="71853" y2="20833"/>
                        <a14:foregroundMark x1="30410" y1="38241" x2="41584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" y="1613272"/>
            <a:ext cx="732370" cy="11187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79" b="95658" l="1429" r="958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1720" y="3504880"/>
            <a:ext cx="1126677" cy="152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4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5" grpId="0" animBg="1"/>
      <p:bldP spid="18" grpId="0"/>
      <p:bldP spid="20" grpId="0"/>
      <p:bldP spid="21" grpId="0"/>
      <p:bldP spid="22" grpId="0" animBg="1"/>
      <p:bldP spid="23" grpId="0"/>
      <p:bldP spid="24" grpId="0"/>
      <p:bldP spid="2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CE5615-8EF1-40D2-BBFB-9943A4638484}"/>
              </a:ext>
            </a:extLst>
          </p:cNvPr>
          <p:cNvSpPr/>
          <p:nvPr/>
        </p:nvSpPr>
        <p:spPr>
          <a:xfrm>
            <a:off x="191386" y="134679"/>
            <a:ext cx="8810847" cy="481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Doraemon so chuot">
            <a:hlinkClick r:id="" action="ppaction://media"/>
            <a:extLst>
              <a:ext uri="{FF2B5EF4-FFF2-40B4-BE49-F238E27FC236}">
                <a16:creationId xmlns:a16="http://schemas.microsoft.com/office/drawing/2014/main" id="{FDFF34F9-6A78-4445-9F18-C897BFB3A1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34755" y="1219511"/>
            <a:ext cx="6408210" cy="3601980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5BF42C-EB49-4A13-B2AB-77798FAE75F8}"/>
              </a:ext>
            </a:extLst>
          </p:cNvPr>
          <p:cNvSpPr txBox="1"/>
          <p:nvPr/>
        </p:nvSpPr>
        <p:spPr>
          <a:xfrm>
            <a:off x="1662545" y="134679"/>
            <a:ext cx="5952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clip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rê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-mon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video>
              <p:cMediaNode vol="45122">
                <p:cTn id="12" fill="hold" display="0">
                  <p:stCondLst>
                    <p:cond delay="indefinite"/>
                  </p:stCondLst>
                </p:cTn>
                <p:tgtEl>
                  <p:spTgt spid="8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F690B5A-3F17-4AE8-A668-B45544F5F651}"/>
              </a:ext>
            </a:extLst>
          </p:cNvPr>
          <p:cNvSpPr/>
          <p:nvPr/>
        </p:nvSpPr>
        <p:spPr>
          <a:xfrm>
            <a:off x="201616" y="176893"/>
            <a:ext cx="8709880" cy="4783278"/>
          </a:xfrm>
          <a:prstGeom prst="rect">
            <a:avLst/>
          </a:prstGeom>
          <a:solidFill>
            <a:schemeClr val="accent2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oogle Shape;1148;p42">
            <a:extLst>
              <a:ext uri="{FF2B5EF4-FFF2-40B4-BE49-F238E27FC236}">
                <a16:creationId xmlns:a16="http://schemas.microsoft.com/office/drawing/2014/main" id="{1C80EE7B-D101-4A04-8B74-3CC3448BC6FA}"/>
              </a:ext>
            </a:extLst>
          </p:cNvPr>
          <p:cNvGrpSpPr/>
          <p:nvPr/>
        </p:nvGrpSpPr>
        <p:grpSpPr>
          <a:xfrm>
            <a:off x="7802087" y="4207744"/>
            <a:ext cx="1237538" cy="870643"/>
            <a:chOff x="8503723" y="1758078"/>
            <a:chExt cx="2293198" cy="1576712"/>
          </a:xfrm>
        </p:grpSpPr>
        <p:sp>
          <p:nvSpPr>
            <p:cNvPr id="46" name="Google Shape;1149;p42">
              <a:extLst>
                <a:ext uri="{FF2B5EF4-FFF2-40B4-BE49-F238E27FC236}">
                  <a16:creationId xmlns:a16="http://schemas.microsoft.com/office/drawing/2014/main" id="{36F718AC-F142-4BD0-8333-C0CECAE33CC4}"/>
                </a:ext>
              </a:extLst>
            </p:cNvPr>
            <p:cNvSpPr/>
            <p:nvPr/>
          </p:nvSpPr>
          <p:spPr>
            <a:xfrm>
              <a:off x="8578199" y="1845322"/>
              <a:ext cx="2218721" cy="1489468"/>
            </a:xfrm>
            <a:custGeom>
              <a:avLst/>
              <a:gdLst/>
              <a:ahLst/>
              <a:cxnLst/>
              <a:rect l="l" t="t" r="r" b="b"/>
              <a:pathLst>
                <a:path w="2218721" h="1489468" extrusionOk="0">
                  <a:moveTo>
                    <a:pt x="2090985" y="549148"/>
                  </a:moveTo>
                  <a:cubicBezTo>
                    <a:pt x="2091448" y="508273"/>
                    <a:pt x="2087657" y="468610"/>
                    <a:pt x="2074278" y="431793"/>
                  </a:cubicBezTo>
                  <a:cubicBezTo>
                    <a:pt x="2134228" y="358635"/>
                    <a:pt x="2148198" y="251491"/>
                    <a:pt x="2078094" y="162648"/>
                  </a:cubicBezTo>
                  <a:cubicBezTo>
                    <a:pt x="2019020" y="87782"/>
                    <a:pt x="1937003" y="79463"/>
                    <a:pt x="1850428" y="72624"/>
                  </a:cubicBezTo>
                  <a:cubicBezTo>
                    <a:pt x="1657991" y="57429"/>
                    <a:pt x="1465554" y="42240"/>
                    <a:pt x="1273111" y="27038"/>
                  </a:cubicBezTo>
                  <a:cubicBezTo>
                    <a:pt x="1122394" y="15138"/>
                    <a:pt x="971607" y="9099"/>
                    <a:pt x="820381" y="13404"/>
                  </a:cubicBezTo>
                  <a:cubicBezTo>
                    <a:pt x="714406" y="16421"/>
                    <a:pt x="569829" y="0"/>
                    <a:pt x="506418" y="105308"/>
                  </a:cubicBezTo>
                  <a:cubicBezTo>
                    <a:pt x="452735" y="194475"/>
                    <a:pt x="485216" y="291122"/>
                    <a:pt x="561041" y="345249"/>
                  </a:cubicBezTo>
                  <a:cubicBezTo>
                    <a:pt x="567042" y="351186"/>
                    <a:pt x="573671" y="356387"/>
                    <a:pt x="580993" y="360502"/>
                  </a:cubicBezTo>
                  <a:cubicBezTo>
                    <a:pt x="531628" y="420643"/>
                    <a:pt x="488283" y="488321"/>
                    <a:pt x="444500" y="545274"/>
                  </a:cubicBezTo>
                  <a:cubicBezTo>
                    <a:pt x="425684" y="569734"/>
                    <a:pt x="406768" y="604443"/>
                    <a:pt x="383571" y="626103"/>
                  </a:cubicBezTo>
                  <a:cubicBezTo>
                    <a:pt x="383984" y="625005"/>
                    <a:pt x="379196" y="626903"/>
                    <a:pt x="368877" y="629488"/>
                  </a:cubicBezTo>
                  <a:cubicBezTo>
                    <a:pt x="344265" y="635654"/>
                    <a:pt x="318966" y="648855"/>
                    <a:pt x="295319" y="658031"/>
                  </a:cubicBezTo>
                  <a:cubicBezTo>
                    <a:pt x="229450" y="683596"/>
                    <a:pt x="172764" y="716381"/>
                    <a:pt x="142163" y="784663"/>
                  </a:cubicBezTo>
                  <a:cubicBezTo>
                    <a:pt x="128657" y="814812"/>
                    <a:pt x="123304" y="846893"/>
                    <a:pt x="120218" y="879386"/>
                  </a:cubicBezTo>
                  <a:cubicBezTo>
                    <a:pt x="0" y="985545"/>
                    <a:pt x="41173" y="1228832"/>
                    <a:pt x="215849" y="1259852"/>
                  </a:cubicBezTo>
                  <a:cubicBezTo>
                    <a:pt x="291617" y="1273308"/>
                    <a:pt x="370446" y="1275791"/>
                    <a:pt x="447808" y="1280687"/>
                  </a:cubicBezTo>
                  <a:cubicBezTo>
                    <a:pt x="491947" y="1342072"/>
                    <a:pt x="558539" y="1387182"/>
                    <a:pt x="635400" y="1407725"/>
                  </a:cubicBezTo>
                  <a:cubicBezTo>
                    <a:pt x="648379" y="1413224"/>
                    <a:pt x="663301" y="1416640"/>
                    <a:pt x="680453" y="1417065"/>
                  </a:cubicBezTo>
                  <a:cubicBezTo>
                    <a:pt x="697325" y="1419320"/>
                    <a:pt x="712482" y="1418310"/>
                    <a:pt x="726084" y="1414976"/>
                  </a:cubicBezTo>
                  <a:cubicBezTo>
                    <a:pt x="805541" y="1406829"/>
                    <a:pt x="878713" y="1372711"/>
                    <a:pt x="932110" y="1318590"/>
                  </a:cubicBezTo>
                  <a:cubicBezTo>
                    <a:pt x="1066717" y="1329220"/>
                    <a:pt x="1201331" y="1339850"/>
                    <a:pt x="1335951" y="1350479"/>
                  </a:cubicBezTo>
                  <a:cubicBezTo>
                    <a:pt x="1380077" y="1412049"/>
                    <a:pt x="1446796" y="1457286"/>
                    <a:pt x="1523809" y="1477879"/>
                  </a:cubicBezTo>
                  <a:cubicBezTo>
                    <a:pt x="1536788" y="1483372"/>
                    <a:pt x="1551698" y="1486789"/>
                    <a:pt x="1568862" y="1487220"/>
                  </a:cubicBezTo>
                  <a:cubicBezTo>
                    <a:pt x="1585734" y="1489468"/>
                    <a:pt x="1600885" y="1488465"/>
                    <a:pt x="1614487" y="1485125"/>
                  </a:cubicBezTo>
                  <a:cubicBezTo>
                    <a:pt x="1693906" y="1476990"/>
                    <a:pt x="1767039" y="1442910"/>
                    <a:pt x="1820430" y="1388833"/>
                  </a:cubicBezTo>
                  <a:cubicBezTo>
                    <a:pt x="1905234" y="1395495"/>
                    <a:pt x="1991436" y="1396930"/>
                    <a:pt x="2050478" y="1321771"/>
                  </a:cubicBezTo>
                  <a:cubicBezTo>
                    <a:pt x="2098535" y="1260589"/>
                    <a:pt x="2111857" y="1170006"/>
                    <a:pt x="2086959" y="1095108"/>
                  </a:cubicBezTo>
                  <a:cubicBezTo>
                    <a:pt x="2100560" y="1087113"/>
                    <a:pt x="2113629" y="1077131"/>
                    <a:pt x="2126037" y="1064494"/>
                  </a:cubicBezTo>
                  <a:cubicBezTo>
                    <a:pt x="2174576" y="1015034"/>
                    <a:pt x="2180678" y="952417"/>
                    <a:pt x="2185822" y="887310"/>
                  </a:cubicBezTo>
                  <a:cubicBezTo>
                    <a:pt x="2195277" y="767556"/>
                    <a:pt x="2218721" y="604926"/>
                    <a:pt x="2090985" y="5491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47" name="Google Shape;1150;p42">
              <a:extLst>
                <a:ext uri="{FF2B5EF4-FFF2-40B4-BE49-F238E27FC236}">
                  <a16:creationId xmlns:a16="http://schemas.microsoft.com/office/drawing/2014/main" id="{544195A7-27B9-4E94-81A3-233095D601A1}"/>
                </a:ext>
              </a:extLst>
            </p:cNvPr>
            <p:cNvSpPr/>
            <p:nvPr/>
          </p:nvSpPr>
          <p:spPr>
            <a:xfrm>
              <a:off x="8503723" y="1758078"/>
              <a:ext cx="2218721" cy="1489468"/>
            </a:xfrm>
            <a:custGeom>
              <a:avLst/>
              <a:gdLst/>
              <a:ahLst/>
              <a:cxnLst/>
              <a:rect l="l" t="t" r="r" b="b"/>
              <a:pathLst>
                <a:path w="2218721" h="1489468" extrusionOk="0">
                  <a:moveTo>
                    <a:pt x="2090985" y="549148"/>
                  </a:moveTo>
                  <a:cubicBezTo>
                    <a:pt x="2091448" y="508273"/>
                    <a:pt x="2087657" y="468604"/>
                    <a:pt x="2074278" y="431787"/>
                  </a:cubicBezTo>
                  <a:cubicBezTo>
                    <a:pt x="2134228" y="358635"/>
                    <a:pt x="2148198" y="251491"/>
                    <a:pt x="2078094" y="162642"/>
                  </a:cubicBezTo>
                  <a:cubicBezTo>
                    <a:pt x="2019014" y="87776"/>
                    <a:pt x="1937003" y="79457"/>
                    <a:pt x="1850428" y="72624"/>
                  </a:cubicBezTo>
                  <a:cubicBezTo>
                    <a:pt x="1657991" y="57429"/>
                    <a:pt x="1465554" y="42233"/>
                    <a:pt x="1273111" y="27038"/>
                  </a:cubicBezTo>
                  <a:cubicBezTo>
                    <a:pt x="1122387" y="15132"/>
                    <a:pt x="971607" y="9093"/>
                    <a:pt x="820381" y="13404"/>
                  </a:cubicBezTo>
                  <a:cubicBezTo>
                    <a:pt x="714406" y="16421"/>
                    <a:pt x="569823" y="0"/>
                    <a:pt x="506418" y="105308"/>
                  </a:cubicBezTo>
                  <a:cubicBezTo>
                    <a:pt x="452735" y="194475"/>
                    <a:pt x="485216" y="291122"/>
                    <a:pt x="561035" y="345249"/>
                  </a:cubicBezTo>
                  <a:cubicBezTo>
                    <a:pt x="567042" y="351186"/>
                    <a:pt x="573671" y="356387"/>
                    <a:pt x="580993" y="360502"/>
                  </a:cubicBezTo>
                  <a:cubicBezTo>
                    <a:pt x="531628" y="420643"/>
                    <a:pt x="488283" y="488321"/>
                    <a:pt x="444493" y="545268"/>
                  </a:cubicBezTo>
                  <a:cubicBezTo>
                    <a:pt x="425684" y="569734"/>
                    <a:pt x="406768" y="604437"/>
                    <a:pt x="383571" y="626097"/>
                  </a:cubicBezTo>
                  <a:cubicBezTo>
                    <a:pt x="383984" y="624998"/>
                    <a:pt x="379196" y="626903"/>
                    <a:pt x="368877" y="629481"/>
                  </a:cubicBezTo>
                  <a:cubicBezTo>
                    <a:pt x="344265" y="635654"/>
                    <a:pt x="318966" y="648849"/>
                    <a:pt x="295319" y="658025"/>
                  </a:cubicBezTo>
                  <a:cubicBezTo>
                    <a:pt x="229450" y="683590"/>
                    <a:pt x="172764" y="716375"/>
                    <a:pt x="142163" y="784656"/>
                  </a:cubicBezTo>
                  <a:cubicBezTo>
                    <a:pt x="128650" y="814812"/>
                    <a:pt x="123304" y="846893"/>
                    <a:pt x="120218" y="879386"/>
                  </a:cubicBezTo>
                  <a:cubicBezTo>
                    <a:pt x="0" y="985539"/>
                    <a:pt x="41173" y="1228826"/>
                    <a:pt x="215849" y="1259852"/>
                  </a:cubicBezTo>
                  <a:cubicBezTo>
                    <a:pt x="291617" y="1273308"/>
                    <a:pt x="370446" y="1275784"/>
                    <a:pt x="447808" y="1280687"/>
                  </a:cubicBezTo>
                  <a:cubicBezTo>
                    <a:pt x="491947" y="1342066"/>
                    <a:pt x="558539" y="1387182"/>
                    <a:pt x="635400" y="1407725"/>
                  </a:cubicBezTo>
                  <a:cubicBezTo>
                    <a:pt x="648379" y="1413224"/>
                    <a:pt x="663295" y="1416634"/>
                    <a:pt x="680453" y="1417065"/>
                  </a:cubicBezTo>
                  <a:cubicBezTo>
                    <a:pt x="697325" y="1419313"/>
                    <a:pt x="712482" y="1418310"/>
                    <a:pt x="726084" y="1414970"/>
                  </a:cubicBezTo>
                  <a:cubicBezTo>
                    <a:pt x="805541" y="1406829"/>
                    <a:pt x="878712" y="1372711"/>
                    <a:pt x="932110" y="1318590"/>
                  </a:cubicBezTo>
                  <a:cubicBezTo>
                    <a:pt x="1066717" y="1329220"/>
                    <a:pt x="1201331" y="1339850"/>
                    <a:pt x="1335951" y="1350473"/>
                  </a:cubicBezTo>
                  <a:cubicBezTo>
                    <a:pt x="1380077" y="1412049"/>
                    <a:pt x="1446790" y="1457286"/>
                    <a:pt x="1523809" y="1477873"/>
                  </a:cubicBezTo>
                  <a:cubicBezTo>
                    <a:pt x="1536788" y="1483372"/>
                    <a:pt x="1551698" y="1486789"/>
                    <a:pt x="1568862" y="1487220"/>
                  </a:cubicBezTo>
                  <a:cubicBezTo>
                    <a:pt x="1585734" y="1489468"/>
                    <a:pt x="1600885" y="1488459"/>
                    <a:pt x="1614487" y="1485118"/>
                  </a:cubicBezTo>
                  <a:cubicBezTo>
                    <a:pt x="1693906" y="1476984"/>
                    <a:pt x="1767033" y="1442904"/>
                    <a:pt x="1820430" y="1388833"/>
                  </a:cubicBezTo>
                  <a:cubicBezTo>
                    <a:pt x="1905234" y="1395488"/>
                    <a:pt x="1991436" y="1396923"/>
                    <a:pt x="2050478" y="1321765"/>
                  </a:cubicBezTo>
                  <a:cubicBezTo>
                    <a:pt x="2098535" y="1260589"/>
                    <a:pt x="2111857" y="1170006"/>
                    <a:pt x="2086959" y="1095101"/>
                  </a:cubicBezTo>
                  <a:cubicBezTo>
                    <a:pt x="2100560" y="1087107"/>
                    <a:pt x="2113629" y="1077131"/>
                    <a:pt x="2126037" y="1064494"/>
                  </a:cubicBezTo>
                  <a:cubicBezTo>
                    <a:pt x="2174576" y="1015034"/>
                    <a:pt x="2180678" y="952411"/>
                    <a:pt x="2185822" y="887310"/>
                  </a:cubicBezTo>
                  <a:cubicBezTo>
                    <a:pt x="2195277" y="767556"/>
                    <a:pt x="2218721" y="604920"/>
                    <a:pt x="2090985" y="5491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48" name="Google Shape;1151;p42">
              <a:extLst>
                <a:ext uri="{FF2B5EF4-FFF2-40B4-BE49-F238E27FC236}">
                  <a16:creationId xmlns:a16="http://schemas.microsoft.com/office/drawing/2014/main" id="{C0F77F57-0972-46DA-8D9C-3444D5D58781}"/>
                </a:ext>
              </a:extLst>
            </p:cNvPr>
            <p:cNvSpPr/>
            <p:nvPr/>
          </p:nvSpPr>
          <p:spPr>
            <a:xfrm>
              <a:off x="9032147" y="2685028"/>
              <a:ext cx="353542" cy="353536"/>
            </a:xfrm>
            <a:custGeom>
              <a:avLst/>
              <a:gdLst/>
              <a:ahLst/>
              <a:cxnLst/>
              <a:rect l="l" t="t" r="r" b="b"/>
              <a:pathLst>
                <a:path w="353542" h="353536" extrusionOk="0">
                  <a:moveTo>
                    <a:pt x="346157" y="190144"/>
                  </a:moveTo>
                  <a:cubicBezTo>
                    <a:pt x="338772" y="283692"/>
                    <a:pt x="256946" y="353536"/>
                    <a:pt x="163398" y="346151"/>
                  </a:cubicBezTo>
                  <a:cubicBezTo>
                    <a:pt x="69843" y="338766"/>
                    <a:pt x="0" y="256946"/>
                    <a:pt x="7385" y="163391"/>
                  </a:cubicBezTo>
                  <a:cubicBezTo>
                    <a:pt x="14770" y="69850"/>
                    <a:pt x="96596" y="0"/>
                    <a:pt x="190150" y="7385"/>
                  </a:cubicBezTo>
                  <a:cubicBezTo>
                    <a:pt x="283698" y="14776"/>
                    <a:pt x="353542" y="96596"/>
                    <a:pt x="346157" y="1901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49" name="Google Shape;1152;p42">
              <a:extLst>
                <a:ext uri="{FF2B5EF4-FFF2-40B4-BE49-F238E27FC236}">
                  <a16:creationId xmlns:a16="http://schemas.microsoft.com/office/drawing/2014/main" id="{6AE239CB-5D00-40EA-AFB9-E24BC42B2BF6}"/>
                </a:ext>
              </a:extLst>
            </p:cNvPr>
            <p:cNvSpPr/>
            <p:nvPr/>
          </p:nvSpPr>
          <p:spPr>
            <a:xfrm>
              <a:off x="9008503" y="2661388"/>
              <a:ext cx="400831" cy="400824"/>
            </a:xfrm>
            <a:custGeom>
              <a:avLst/>
              <a:gdLst/>
              <a:ahLst/>
              <a:cxnLst/>
              <a:rect l="l" t="t" r="r" b="b"/>
              <a:pathLst>
                <a:path w="400831" h="400824" extrusionOk="0">
                  <a:moveTo>
                    <a:pt x="185254" y="392461"/>
                  </a:moveTo>
                  <a:cubicBezTo>
                    <a:pt x="79355" y="384098"/>
                    <a:pt x="0" y="291141"/>
                    <a:pt x="8369" y="185242"/>
                  </a:cubicBezTo>
                  <a:cubicBezTo>
                    <a:pt x="16725" y="79343"/>
                    <a:pt x="109683" y="0"/>
                    <a:pt x="215582" y="8362"/>
                  </a:cubicBezTo>
                  <a:cubicBezTo>
                    <a:pt x="321481" y="16725"/>
                    <a:pt x="400831" y="109670"/>
                    <a:pt x="392468" y="215569"/>
                  </a:cubicBezTo>
                  <a:cubicBezTo>
                    <a:pt x="384111" y="321468"/>
                    <a:pt x="291153" y="400824"/>
                    <a:pt x="185254" y="392461"/>
                  </a:cubicBezTo>
                  <a:close/>
                  <a:moveTo>
                    <a:pt x="212001" y="53689"/>
                  </a:moveTo>
                  <a:cubicBezTo>
                    <a:pt x="131102" y="47301"/>
                    <a:pt x="60077" y="107918"/>
                    <a:pt x="53689" y="188817"/>
                  </a:cubicBezTo>
                  <a:cubicBezTo>
                    <a:pt x="47301" y="269722"/>
                    <a:pt x="107930" y="340747"/>
                    <a:pt x="188836" y="347135"/>
                  </a:cubicBezTo>
                  <a:cubicBezTo>
                    <a:pt x="269735" y="353523"/>
                    <a:pt x="340753" y="292893"/>
                    <a:pt x="347141" y="211994"/>
                  </a:cubicBezTo>
                  <a:cubicBezTo>
                    <a:pt x="353529" y="131089"/>
                    <a:pt x="292906" y="60077"/>
                    <a:pt x="212001" y="536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0" name="Google Shape;1153;p42">
              <a:extLst>
                <a:ext uri="{FF2B5EF4-FFF2-40B4-BE49-F238E27FC236}">
                  <a16:creationId xmlns:a16="http://schemas.microsoft.com/office/drawing/2014/main" id="{4735DD7F-766E-481E-9DBA-560E16A9126B}"/>
                </a:ext>
              </a:extLst>
            </p:cNvPr>
            <p:cNvSpPr/>
            <p:nvPr/>
          </p:nvSpPr>
          <p:spPr>
            <a:xfrm>
              <a:off x="8697130" y="2101043"/>
              <a:ext cx="1763648" cy="909116"/>
            </a:xfrm>
            <a:custGeom>
              <a:avLst/>
              <a:gdLst/>
              <a:ahLst/>
              <a:cxnLst/>
              <a:rect l="l" t="t" r="r" b="b"/>
              <a:pathLst>
                <a:path w="1763648" h="909116" extrusionOk="0">
                  <a:moveTo>
                    <a:pt x="1712398" y="760685"/>
                  </a:moveTo>
                  <a:cubicBezTo>
                    <a:pt x="1711502" y="760615"/>
                    <a:pt x="1710810" y="759936"/>
                    <a:pt x="1710880" y="759040"/>
                  </a:cubicBezTo>
                  <a:cubicBezTo>
                    <a:pt x="1712995" y="732320"/>
                    <a:pt x="1742033" y="364509"/>
                    <a:pt x="1756111" y="186245"/>
                  </a:cubicBezTo>
                  <a:cubicBezTo>
                    <a:pt x="1760283" y="133451"/>
                    <a:pt x="1720849" y="87331"/>
                    <a:pt x="1668049" y="83165"/>
                  </a:cubicBezTo>
                  <a:lnTo>
                    <a:pt x="655694" y="3225"/>
                  </a:lnTo>
                  <a:cubicBezTo>
                    <a:pt x="614819" y="0"/>
                    <a:pt x="575087" y="17652"/>
                    <a:pt x="550100" y="50152"/>
                  </a:cubicBezTo>
                  <a:lnTo>
                    <a:pt x="301688" y="373208"/>
                  </a:lnTo>
                  <a:cubicBezTo>
                    <a:pt x="288188" y="390772"/>
                    <a:pt x="270122" y="404291"/>
                    <a:pt x="249472" y="412311"/>
                  </a:cubicBezTo>
                  <a:lnTo>
                    <a:pt x="120535" y="462343"/>
                  </a:lnTo>
                  <a:cubicBezTo>
                    <a:pt x="93554" y="472808"/>
                    <a:pt x="74968" y="497801"/>
                    <a:pt x="72682" y="526649"/>
                  </a:cubicBezTo>
                  <a:lnTo>
                    <a:pt x="64604" y="628967"/>
                  </a:lnTo>
                  <a:cubicBezTo>
                    <a:pt x="64535" y="629856"/>
                    <a:pt x="63734" y="630504"/>
                    <a:pt x="62845" y="630434"/>
                  </a:cubicBezTo>
                  <a:cubicBezTo>
                    <a:pt x="33489" y="628141"/>
                    <a:pt x="7823" y="650062"/>
                    <a:pt x="5511" y="679418"/>
                  </a:cubicBezTo>
                  <a:lnTo>
                    <a:pt x="2254" y="720705"/>
                  </a:lnTo>
                  <a:cubicBezTo>
                    <a:pt x="0" y="749198"/>
                    <a:pt x="21272" y="774115"/>
                    <a:pt x="49758" y="776370"/>
                  </a:cubicBezTo>
                  <a:lnTo>
                    <a:pt x="52946" y="776617"/>
                  </a:lnTo>
                  <a:lnTo>
                    <a:pt x="275386" y="794181"/>
                  </a:lnTo>
                  <a:cubicBezTo>
                    <a:pt x="269557" y="752684"/>
                    <a:pt x="273551" y="708367"/>
                    <a:pt x="294697" y="663009"/>
                  </a:cubicBezTo>
                  <a:cubicBezTo>
                    <a:pt x="335521" y="575468"/>
                    <a:pt x="425151" y="518007"/>
                    <a:pt x="521658" y="522090"/>
                  </a:cubicBezTo>
                  <a:cubicBezTo>
                    <a:pt x="657631" y="527850"/>
                    <a:pt x="760533" y="645083"/>
                    <a:pt x="749909" y="779557"/>
                  </a:cubicBezTo>
                  <a:cubicBezTo>
                    <a:pt x="748506" y="797356"/>
                    <a:pt x="745032" y="814482"/>
                    <a:pt x="740009" y="830872"/>
                  </a:cubicBezTo>
                  <a:lnTo>
                    <a:pt x="1163802" y="864336"/>
                  </a:lnTo>
                  <a:cubicBezTo>
                    <a:pt x="1157966" y="822839"/>
                    <a:pt x="1161967" y="778522"/>
                    <a:pt x="1183112" y="733164"/>
                  </a:cubicBezTo>
                  <a:cubicBezTo>
                    <a:pt x="1223930" y="645623"/>
                    <a:pt x="1313567" y="588162"/>
                    <a:pt x="1410074" y="592245"/>
                  </a:cubicBezTo>
                  <a:cubicBezTo>
                    <a:pt x="1546040" y="597998"/>
                    <a:pt x="1648942" y="715238"/>
                    <a:pt x="1638325" y="849712"/>
                  </a:cubicBezTo>
                  <a:cubicBezTo>
                    <a:pt x="1636915" y="867511"/>
                    <a:pt x="1633442" y="884631"/>
                    <a:pt x="1628419" y="901026"/>
                  </a:cubicBezTo>
                  <a:lnTo>
                    <a:pt x="1699228" y="906614"/>
                  </a:lnTo>
                  <a:lnTo>
                    <a:pt x="1702415" y="906868"/>
                  </a:lnTo>
                  <a:cubicBezTo>
                    <a:pt x="1730902" y="909116"/>
                    <a:pt x="1755825" y="887844"/>
                    <a:pt x="1758073" y="859351"/>
                  </a:cubicBezTo>
                  <a:lnTo>
                    <a:pt x="1761331" y="818057"/>
                  </a:lnTo>
                  <a:cubicBezTo>
                    <a:pt x="1763648" y="788708"/>
                    <a:pt x="1741741" y="763028"/>
                    <a:pt x="1712398" y="760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1" name="Google Shape;1154;p42">
              <a:extLst>
                <a:ext uri="{FF2B5EF4-FFF2-40B4-BE49-F238E27FC236}">
                  <a16:creationId xmlns:a16="http://schemas.microsoft.com/office/drawing/2014/main" id="{4C6FA39C-E7D6-46E4-84E7-9DB5FDFA8528}"/>
                </a:ext>
              </a:extLst>
            </p:cNvPr>
            <p:cNvSpPr/>
            <p:nvPr/>
          </p:nvSpPr>
          <p:spPr>
            <a:xfrm>
              <a:off x="8673485" y="2077760"/>
              <a:ext cx="1810365" cy="956043"/>
            </a:xfrm>
            <a:custGeom>
              <a:avLst/>
              <a:gdLst/>
              <a:ahLst/>
              <a:cxnLst/>
              <a:rect l="l" t="t" r="r" b="b"/>
              <a:pathLst>
                <a:path w="1810365" h="956043" extrusionOk="0">
                  <a:moveTo>
                    <a:pt x="1724266" y="952817"/>
                  </a:moveTo>
                  <a:lnTo>
                    <a:pt x="1622037" y="944740"/>
                  </a:lnTo>
                  <a:lnTo>
                    <a:pt x="1630330" y="917651"/>
                  </a:lnTo>
                  <a:cubicBezTo>
                    <a:pt x="1635086" y="902157"/>
                    <a:pt x="1638103" y="886523"/>
                    <a:pt x="1639309" y="871200"/>
                  </a:cubicBezTo>
                  <a:cubicBezTo>
                    <a:pt x="1643976" y="812164"/>
                    <a:pt x="1624907" y="755218"/>
                    <a:pt x="1585633" y="710876"/>
                  </a:cubicBezTo>
                  <a:cubicBezTo>
                    <a:pt x="1546364" y="666540"/>
                    <a:pt x="1491989" y="640638"/>
                    <a:pt x="1432756" y="638244"/>
                  </a:cubicBezTo>
                  <a:cubicBezTo>
                    <a:pt x="1347241" y="634618"/>
                    <a:pt x="1264704" y="685984"/>
                    <a:pt x="1227366" y="766051"/>
                  </a:cubicBezTo>
                  <a:cubicBezTo>
                    <a:pt x="1209757" y="803827"/>
                    <a:pt x="1204055" y="842549"/>
                    <a:pt x="1209954" y="884453"/>
                  </a:cubicBezTo>
                  <a:lnTo>
                    <a:pt x="1213916" y="912514"/>
                  </a:lnTo>
                  <a:lnTo>
                    <a:pt x="733621" y="874585"/>
                  </a:lnTo>
                  <a:lnTo>
                    <a:pt x="741908" y="847496"/>
                  </a:lnTo>
                  <a:cubicBezTo>
                    <a:pt x="746664" y="832002"/>
                    <a:pt x="749681" y="816368"/>
                    <a:pt x="750887" y="801046"/>
                  </a:cubicBezTo>
                  <a:cubicBezTo>
                    <a:pt x="755548" y="742003"/>
                    <a:pt x="736479" y="685069"/>
                    <a:pt x="697210" y="640714"/>
                  </a:cubicBezTo>
                  <a:cubicBezTo>
                    <a:pt x="657955" y="596385"/>
                    <a:pt x="603472" y="570483"/>
                    <a:pt x="544353" y="568096"/>
                  </a:cubicBezTo>
                  <a:cubicBezTo>
                    <a:pt x="458819" y="564470"/>
                    <a:pt x="376281" y="615829"/>
                    <a:pt x="338956" y="695909"/>
                  </a:cubicBezTo>
                  <a:cubicBezTo>
                    <a:pt x="321348" y="733653"/>
                    <a:pt x="315652" y="772375"/>
                    <a:pt x="321551" y="814298"/>
                  </a:cubicBezTo>
                  <a:lnTo>
                    <a:pt x="325507" y="842365"/>
                  </a:lnTo>
                  <a:lnTo>
                    <a:pt x="71615" y="822318"/>
                  </a:lnTo>
                  <a:cubicBezTo>
                    <a:pt x="30670" y="819080"/>
                    <a:pt x="0" y="783145"/>
                    <a:pt x="3232" y="742207"/>
                  </a:cubicBezTo>
                  <a:lnTo>
                    <a:pt x="6489" y="700913"/>
                  </a:lnTo>
                  <a:cubicBezTo>
                    <a:pt x="9213" y="666413"/>
                    <a:pt x="34702" y="639038"/>
                    <a:pt x="67017" y="632377"/>
                  </a:cubicBezTo>
                  <a:lnTo>
                    <a:pt x="73672" y="548138"/>
                  </a:lnTo>
                  <a:cubicBezTo>
                    <a:pt x="76612" y="510832"/>
                    <a:pt x="101060" y="477970"/>
                    <a:pt x="135953" y="464426"/>
                  </a:cubicBezTo>
                  <a:lnTo>
                    <a:pt x="264890" y="414400"/>
                  </a:lnTo>
                  <a:cubicBezTo>
                    <a:pt x="281673" y="407885"/>
                    <a:pt x="296348" y="396906"/>
                    <a:pt x="307308" y="382631"/>
                  </a:cubicBezTo>
                  <a:lnTo>
                    <a:pt x="555713" y="59588"/>
                  </a:lnTo>
                  <a:cubicBezTo>
                    <a:pt x="585527" y="20834"/>
                    <a:pt x="632415" y="0"/>
                    <a:pt x="681139" y="3848"/>
                  </a:cubicBezTo>
                  <a:lnTo>
                    <a:pt x="1693481" y="83781"/>
                  </a:lnTo>
                  <a:cubicBezTo>
                    <a:pt x="1758689" y="88938"/>
                    <a:pt x="1807559" y="146145"/>
                    <a:pt x="1802415" y="211321"/>
                  </a:cubicBezTo>
                  <a:lnTo>
                    <a:pt x="1758619" y="765949"/>
                  </a:lnTo>
                  <a:cubicBezTo>
                    <a:pt x="1789493" y="777601"/>
                    <a:pt x="1810365" y="808640"/>
                    <a:pt x="1807635" y="843133"/>
                  </a:cubicBezTo>
                  <a:lnTo>
                    <a:pt x="1804377" y="884427"/>
                  </a:lnTo>
                  <a:cubicBezTo>
                    <a:pt x="1801145" y="925366"/>
                    <a:pt x="1765211" y="956043"/>
                    <a:pt x="1724266" y="952817"/>
                  </a:cubicBezTo>
                  <a:close/>
                  <a:moveTo>
                    <a:pt x="1680641" y="903757"/>
                  </a:moveTo>
                  <a:lnTo>
                    <a:pt x="1727847" y="907484"/>
                  </a:lnTo>
                  <a:cubicBezTo>
                    <a:pt x="1743792" y="908742"/>
                    <a:pt x="1757787" y="896797"/>
                    <a:pt x="1759051" y="880852"/>
                  </a:cubicBezTo>
                  <a:lnTo>
                    <a:pt x="1762309" y="839558"/>
                  </a:lnTo>
                  <a:cubicBezTo>
                    <a:pt x="1763636" y="822744"/>
                    <a:pt x="1751044" y="807980"/>
                    <a:pt x="1734235" y="806634"/>
                  </a:cubicBezTo>
                  <a:cubicBezTo>
                    <a:pt x="1720837" y="805573"/>
                    <a:pt x="1710804" y="793864"/>
                    <a:pt x="1711858" y="780535"/>
                  </a:cubicBezTo>
                  <a:lnTo>
                    <a:pt x="1757089" y="207740"/>
                  </a:lnTo>
                  <a:cubicBezTo>
                    <a:pt x="1760258" y="167557"/>
                    <a:pt x="1730127" y="132289"/>
                    <a:pt x="1689906" y="129114"/>
                  </a:cubicBezTo>
                  <a:lnTo>
                    <a:pt x="677557" y="49174"/>
                  </a:lnTo>
                  <a:cubicBezTo>
                    <a:pt x="644226" y="46545"/>
                    <a:pt x="612152" y="60794"/>
                    <a:pt x="591756" y="87306"/>
                  </a:cubicBezTo>
                  <a:lnTo>
                    <a:pt x="343363" y="410349"/>
                  </a:lnTo>
                  <a:cubicBezTo>
                    <a:pt x="327329" y="431203"/>
                    <a:pt x="305885" y="447268"/>
                    <a:pt x="281349" y="456787"/>
                  </a:cubicBezTo>
                  <a:lnTo>
                    <a:pt x="152412" y="506825"/>
                  </a:lnTo>
                  <a:cubicBezTo>
                    <a:pt x="133699" y="514083"/>
                    <a:pt x="120573" y="531710"/>
                    <a:pt x="118992" y="551719"/>
                  </a:cubicBezTo>
                  <a:lnTo>
                    <a:pt x="110915" y="654043"/>
                  </a:lnTo>
                  <a:cubicBezTo>
                    <a:pt x="109861" y="667416"/>
                    <a:pt x="98094" y="677443"/>
                    <a:pt x="84696" y="676382"/>
                  </a:cubicBezTo>
                  <a:cubicBezTo>
                    <a:pt x="67900" y="675068"/>
                    <a:pt x="53143" y="687679"/>
                    <a:pt x="51816" y="704488"/>
                  </a:cubicBezTo>
                  <a:lnTo>
                    <a:pt x="48558" y="745782"/>
                  </a:lnTo>
                  <a:cubicBezTo>
                    <a:pt x="47294" y="761739"/>
                    <a:pt x="59245" y="775728"/>
                    <a:pt x="75196" y="776985"/>
                  </a:cubicBezTo>
                  <a:lnTo>
                    <a:pt x="274046" y="792689"/>
                  </a:lnTo>
                  <a:cubicBezTo>
                    <a:pt x="272624" y="752455"/>
                    <a:pt x="280555" y="713536"/>
                    <a:pt x="297745" y="676681"/>
                  </a:cubicBezTo>
                  <a:cubicBezTo>
                    <a:pt x="342741" y="580174"/>
                    <a:pt x="442614" y="518267"/>
                    <a:pt x="546271" y="522662"/>
                  </a:cubicBezTo>
                  <a:cubicBezTo>
                    <a:pt x="617912" y="525703"/>
                    <a:pt x="683742" y="556914"/>
                    <a:pt x="731246" y="610571"/>
                  </a:cubicBezTo>
                  <a:cubicBezTo>
                    <a:pt x="778783" y="664241"/>
                    <a:pt x="801858" y="733164"/>
                    <a:pt x="796220" y="804627"/>
                  </a:cubicBezTo>
                  <a:cubicBezTo>
                    <a:pt x="795458" y="814235"/>
                    <a:pt x="794118" y="823918"/>
                    <a:pt x="792219" y="833602"/>
                  </a:cubicBezTo>
                  <a:lnTo>
                    <a:pt x="1162456" y="862844"/>
                  </a:lnTo>
                  <a:cubicBezTo>
                    <a:pt x="1161034" y="822623"/>
                    <a:pt x="1168971" y="783710"/>
                    <a:pt x="1186154" y="746842"/>
                  </a:cubicBezTo>
                  <a:cubicBezTo>
                    <a:pt x="1231163" y="650328"/>
                    <a:pt x="1331036" y="588422"/>
                    <a:pt x="1434687" y="592810"/>
                  </a:cubicBezTo>
                  <a:cubicBezTo>
                    <a:pt x="1506378" y="595864"/>
                    <a:pt x="1572152" y="627068"/>
                    <a:pt x="1619669" y="680726"/>
                  </a:cubicBezTo>
                  <a:cubicBezTo>
                    <a:pt x="1667205" y="734402"/>
                    <a:pt x="1690287" y="803325"/>
                    <a:pt x="1684642" y="874782"/>
                  </a:cubicBezTo>
                  <a:cubicBezTo>
                    <a:pt x="1683886" y="884383"/>
                    <a:pt x="1682540" y="894073"/>
                    <a:pt x="1680641" y="9037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2" name="Google Shape;1155;p42">
              <a:extLst>
                <a:ext uri="{FF2B5EF4-FFF2-40B4-BE49-F238E27FC236}">
                  <a16:creationId xmlns:a16="http://schemas.microsoft.com/office/drawing/2014/main" id="{539D1965-C062-4739-9679-7861AB41B8DC}"/>
                </a:ext>
              </a:extLst>
            </p:cNvPr>
            <p:cNvSpPr/>
            <p:nvPr/>
          </p:nvSpPr>
          <p:spPr>
            <a:xfrm>
              <a:off x="9920558" y="2755183"/>
              <a:ext cx="353548" cy="353536"/>
            </a:xfrm>
            <a:custGeom>
              <a:avLst/>
              <a:gdLst/>
              <a:ahLst/>
              <a:cxnLst/>
              <a:rect l="l" t="t" r="r" b="b"/>
              <a:pathLst>
                <a:path w="353548" h="353536" extrusionOk="0">
                  <a:moveTo>
                    <a:pt x="346157" y="190144"/>
                  </a:moveTo>
                  <a:cubicBezTo>
                    <a:pt x="338772" y="283692"/>
                    <a:pt x="256946" y="353536"/>
                    <a:pt x="163404" y="346151"/>
                  </a:cubicBezTo>
                  <a:cubicBezTo>
                    <a:pt x="69850" y="338766"/>
                    <a:pt x="0" y="256946"/>
                    <a:pt x="7385" y="163391"/>
                  </a:cubicBezTo>
                  <a:cubicBezTo>
                    <a:pt x="14776" y="69843"/>
                    <a:pt x="96602" y="0"/>
                    <a:pt x="190150" y="7385"/>
                  </a:cubicBezTo>
                  <a:cubicBezTo>
                    <a:pt x="283698" y="14770"/>
                    <a:pt x="353548" y="96596"/>
                    <a:pt x="346157" y="1901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3" name="Google Shape;1156;p42">
              <a:extLst>
                <a:ext uri="{FF2B5EF4-FFF2-40B4-BE49-F238E27FC236}">
                  <a16:creationId xmlns:a16="http://schemas.microsoft.com/office/drawing/2014/main" id="{00409514-09F4-48A9-8B3A-789B4F09AF2B}"/>
                </a:ext>
              </a:extLst>
            </p:cNvPr>
            <p:cNvSpPr/>
            <p:nvPr/>
          </p:nvSpPr>
          <p:spPr>
            <a:xfrm>
              <a:off x="9896926" y="2731542"/>
              <a:ext cx="400812" cy="400818"/>
            </a:xfrm>
            <a:custGeom>
              <a:avLst/>
              <a:gdLst/>
              <a:ahLst/>
              <a:cxnLst/>
              <a:rect l="l" t="t" r="r" b="b"/>
              <a:pathLst>
                <a:path w="400812" h="400818" extrusionOk="0">
                  <a:moveTo>
                    <a:pt x="185235" y="392461"/>
                  </a:moveTo>
                  <a:cubicBezTo>
                    <a:pt x="79349" y="384098"/>
                    <a:pt x="0" y="291141"/>
                    <a:pt x="8362" y="185242"/>
                  </a:cubicBezTo>
                  <a:cubicBezTo>
                    <a:pt x="16725" y="79343"/>
                    <a:pt x="109683" y="0"/>
                    <a:pt x="215563" y="8356"/>
                  </a:cubicBezTo>
                  <a:cubicBezTo>
                    <a:pt x="321462" y="16725"/>
                    <a:pt x="400812" y="109670"/>
                    <a:pt x="392455" y="215569"/>
                  </a:cubicBezTo>
                  <a:cubicBezTo>
                    <a:pt x="384092" y="321468"/>
                    <a:pt x="291134" y="400818"/>
                    <a:pt x="185235" y="392461"/>
                  </a:cubicBezTo>
                  <a:close/>
                  <a:moveTo>
                    <a:pt x="211988" y="53689"/>
                  </a:moveTo>
                  <a:cubicBezTo>
                    <a:pt x="131089" y="47301"/>
                    <a:pt x="60077" y="107918"/>
                    <a:pt x="53689" y="188817"/>
                  </a:cubicBezTo>
                  <a:cubicBezTo>
                    <a:pt x="47301" y="269722"/>
                    <a:pt x="107911" y="340741"/>
                    <a:pt x="188817" y="347129"/>
                  </a:cubicBezTo>
                  <a:cubicBezTo>
                    <a:pt x="269722" y="353523"/>
                    <a:pt x="340734" y="292893"/>
                    <a:pt x="347122" y="211994"/>
                  </a:cubicBezTo>
                  <a:cubicBezTo>
                    <a:pt x="353517" y="131083"/>
                    <a:pt x="292887" y="60077"/>
                    <a:pt x="211988" y="536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4" name="Google Shape;1157;p42">
              <a:extLst>
                <a:ext uri="{FF2B5EF4-FFF2-40B4-BE49-F238E27FC236}">
                  <a16:creationId xmlns:a16="http://schemas.microsoft.com/office/drawing/2014/main" id="{8A291AC3-3FD9-4E4D-9969-17B51633C2CC}"/>
                </a:ext>
              </a:extLst>
            </p:cNvPr>
            <p:cNvSpPr/>
            <p:nvPr/>
          </p:nvSpPr>
          <p:spPr>
            <a:xfrm>
              <a:off x="9107002" y="2214035"/>
              <a:ext cx="438080" cy="328682"/>
            </a:xfrm>
            <a:custGeom>
              <a:avLst/>
              <a:gdLst/>
              <a:ahLst/>
              <a:cxnLst/>
              <a:rect l="l" t="t" r="r" b="b"/>
              <a:pathLst>
                <a:path w="438080" h="328682" extrusionOk="0">
                  <a:moveTo>
                    <a:pt x="14852" y="250818"/>
                  </a:moveTo>
                  <a:lnTo>
                    <a:pt x="190595" y="22269"/>
                  </a:lnTo>
                  <a:cubicBezTo>
                    <a:pt x="201688" y="7835"/>
                    <a:pt x="219328" y="0"/>
                    <a:pt x="237470" y="1435"/>
                  </a:cubicBezTo>
                  <a:lnTo>
                    <a:pt x="402456" y="14458"/>
                  </a:lnTo>
                  <a:cubicBezTo>
                    <a:pt x="422852" y="16071"/>
                    <a:pt x="438080" y="33915"/>
                    <a:pt x="436473" y="54317"/>
                  </a:cubicBezTo>
                  <a:lnTo>
                    <a:pt x="417626" y="293046"/>
                  </a:lnTo>
                  <a:cubicBezTo>
                    <a:pt x="416013" y="313448"/>
                    <a:pt x="398170" y="328682"/>
                    <a:pt x="377767" y="327069"/>
                  </a:cubicBezTo>
                  <a:lnTo>
                    <a:pt x="36772" y="300145"/>
                  </a:lnTo>
                  <a:cubicBezTo>
                    <a:pt x="12484" y="298221"/>
                    <a:pt x="0" y="270135"/>
                    <a:pt x="14852" y="2508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5" name="Google Shape;1158;p42">
              <a:extLst>
                <a:ext uri="{FF2B5EF4-FFF2-40B4-BE49-F238E27FC236}">
                  <a16:creationId xmlns:a16="http://schemas.microsoft.com/office/drawing/2014/main" id="{BF01D6C4-8C3E-4DA5-9785-36E6289F53E9}"/>
                </a:ext>
              </a:extLst>
            </p:cNvPr>
            <p:cNvSpPr/>
            <p:nvPr/>
          </p:nvSpPr>
          <p:spPr>
            <a:xfrm>
              <a:off x="9089390" y="2190762"/>
              <a:ext cx="479342" cy="375602"/>
            </a:xfrm>
            <a:custGeom>
              <a:avLst/>
              <a:gdLst/>
              <a:ahLst/>
              <a:cxnLst/>
              <a:rect l="l" t="t" r="r" b="b"/>
              <a:pathLst>
                <a:path w="479342" h="375602" extrusionOk="0">
                  <a:moveTo>
                    <a:pt x="393598" y="373005"/>
                  </a:moveTo>
                  <a:lnTo>
                    <a:pt x="52603" y="346081"/>
                  </a:lnTo>
                  <a:cubicBezTo>
                    <a:pt x="33032" y="344538"/>
                    <a:pt x="15938" y="332441"/>
                    <a:pt x="7969" y="314502"/>
                  </a:cubicBezTo>
                  <a:cubicBezTo>
                    <a:pt x="0" y="296576"/>
                    <a:pt x="2495" y="275780"/>
                    <a:pt x="14458" y="260229"/>
                  </a:cubicBezTo>
                  <a:lnTo>
                    <a:pt x="190182" y="31680"/>
                  </a:lnTo>
                  <a:cubicBezTo>
                    <a:pt x="206044" y="11074"/>
                    <a:pt x="230968" y="0"/>
                    <a:pt x="256863" y="2038"/>
                  </a:cubicBezTo>
                  <a:lnTo>
                    <a:pt x="421855" y="15068"/>
                  </a:lnTo>
                  <a:cubicBezTo>
                    <a:pt x="454717" y="17665"/>
                    <a:pt x="479342" y="46513"/>
                    <a:pt x="476745" y="79375"/>
                  </a:cubicBezTo>
                  <a:lnTo>
                    <a:pt x="457898" y="318109"/>
                  </a:lnTo>
                  <a:cubicBezTo>
                    <a:pt x="455301" y="350983"/>
                    <a:pt x="426459" y="375602"/>
                    <a:pt x="393598" y="373005"/>
                  </a:cubicBezTo>
                  <a:close/>
                  <a:moveTo>
                    <a:pt x="253288" y="47371"/>
                  </a:moveTo>
                  <a:cubicBezTo>
                    <a:pt x="242779" y="46539"/>
                    <a:pt x="232657" y="51041"/>
                    <a:pt x="226218" y="59404"/>
                  </a:cubicBezTo>
                  <a:lnTo>
                    <a:pt x="50482" y="287959"/>
                  </a:lnTo>
                  <a:cubicBezTo>
                    <a:pt x="47967" y="291223"/>
                    <a:pt x="48799" y="294424"/>
                    <a:pt x="49517" y="296037"/>
                  </a:cubicBezTo>
                  <a:cubicBezTo>
                    <a:pt x="50234" y="297662"/>
                    <a:pt x="52069" y="300431"/>
                    <a:pt x="56178" y="300755"/>
                  </a:cubicBezTo>
                  <a:lnTo>
                    <a:pt x="397173" y="327685"/>
                  </a:lnTo>
                  <a:cubicBezTo>
                    <a:pt x="405034" y="328301"/>
                    <a:pt x="411943" y="322408"/>
                    <a:pt x="412565" y="314528"/>
                  </a:cubicBezTo>
                  <a:lnTo>
                    <a:pt x="431418" y="75793"/>
                  </a:lnTo>
                  <a:cubicBezTo>
                    <a:pt x="432041" y="67925"/>
                    <a:pt x="426142" y="61017"/>
                    <a:pt x="418274" y="60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6" name="Google Shape;1159;p42">
              <a:extLst>
                <a:ext uri="{FF2B5EF4-FFF2-40B4-BE49-F238E27FC236}">
                  <a16:creationId xmlns:a16="http://schemas.microsoft.com/office/drawing/2014/main" id="{DD8042F8-49E1-4393-ADF9-21DAB497D4AC}"/>
                </a:ext>
              </a:extLst>
            </p:cNvPr>
            <p:cNvSpPr/>
            <p:nvPr/>
          </p:nvSpPr>
          <p:spPr>
            <a:xfrm>
              <a:off x="9617312" y="2239434"/>
              <a:ext cx="314515" cy="334549"/>
            </a:xfrm>
            <a:custGeom>
              <a:avLst/>
              <a:gdLst/>
              <a:ahLst/>
              <a:cxnLst/>
              <a:rect l="l" t="t" r="r" b="b"/>
              <a:pathLst>
                <a:path w="314515" h="334549" extrusionOk="0">
                  <a:moveTo>
                    <a:pt x="275882" y="333921"/>
                  </a:moveTo>
                  <a:lnTo>
                    <a:pt x="13944" y="313232"/>
                  </a:lnTo>
                  <a:cubicBezTo>
                    <a:pt x="5956" y="312604"/>
                    <a:pt x="0" y="305619"/>
                    <a:pt x="628" y="297637"/>
                  </a:cubicBezTo>
                  <a:lnTo>
                    <a:pt x="23031" y="13944"/>
                  </a:lnTo>
                  <a:cubicBezTo>
                    <a:pt x="23660" y="5962"/>
                    <a:pt x="30645" y="0"/>
                    <a:pt x="38627" y="628"/>
                  </a:cubicBezTo>
                  <a:lnTo>
                    <a:pt x="300570" y="21316"/>
                  </a:lnTo>
                  <a:cubicBezTo>
                    <a:pt x="308552" y="21939"/>
                    <a:pt x="314515" y="28930"/>
                    <a:pt x="313880" y="36912"/>
                  </a:cubicBezTo>
                  <a:lnTo>
                    <a:pt x="291484" y="320598"/>
                  </a:lnTo>
                  <a:cubicBezTo>
                    <a:pt x="290849" y="328587"/>
                    <a:pt x="283870" y="334549"/>
                    <a:pt x="275882" y="3339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7" name="Google Shape;1160;p42">
              <a:extLst>
                <a:ext uri="{FF2B5EF4-FFF2-40B4-BE49-F238E27FC236}">
                  <a16:creationId xmlns:a16="http://schemas.microsoft.com/office/drawing/2014/main" id="{87858DCE-C602-438F-90F3-A35626997B96}"/>
                </a:ext>
              </a:extLst>
            </p:cNvPr>
            <p:cNvSpPr/>
            <p:nvPr/>
          </p:nvSpPr>
          <p:spPr>
            <a:xfrm>
              <a:off x="9594462" y="2216577"/>
              <a:ext cx="360222" cy="380263"/>
            </a:xfrm>
            <a:custGeom>
              <a:avLst/>
              <a:gdLst/>
              <a:ahLst/>
              <a:cxnLst/>
              <a:rect l="l" t="t" r="r" b="b"/>
              <a:pathLst>
                <a:path w="360222" h="380263" extrusionOk="0">
                  <a:moveTo>
                    <a:pt x="274472" y="377672"/>
                  </a:moveTo>
                  <a:lnTo>
                    <a:pt x="57480" y="360533"/>
                  </a:lnTo>
                  <a:cubicBezTo>
                    <a:pt x="24618" y="357936"/>
                    <a:pt x="0" y="329088"/>
                    <a:pt x="2597" y="296227"/>
                  </a:cubicBezTo>
                  <a:lnTo>
                    <a:pt x="21443" y="57486"/>
                  </a:lnTo>
                  <a:cubicBezTo>
                    <a:pt x="24041" y="24625"/>
                    <a:pt x="52889" y="0"/>
                    <a:pt x="85744" y="2597"/>
                  </a:cubicBezTo>
                  <a:lnTo>
                    <a:pt x="302736" y="19735"/>
                  </a:lnTo>
                  <a:cubicBezTo>
                    <a:pt x="335597" y="22326"/>
                    <a:pt x="360222" y="51174"/>
                    <a:pt x="357625" y="84035"/>
                  </a:cubicBezTo>
                  <a:lnTo>
                    <a:pt x="338772" y="322770"/>
                  </a:lnTo>
                  <a:cubicBezTo>
                    <a:pt x="336181" y="355638"/>
                    <a:pt x="307333" y="380263"/>
                    <a:pt x="274472" y="377672"/>
                  </a:cubicBezTo>
                  <a:close/>
                  <a:moveTo>
                    <a:pt x="82169" y="47923"/>
                  </a:moveTo>
                  <a:cubicBezTo>
                    <a:pt x="74307" y="47301"/>
                    <a:pt x="67398" y="53200"/>
                    <a:pt x="66770" y="61061"/>
                  </a:cubicBezTo>
                  <a:lnTo>
                    <a:pt x="47917" y="299802"/>
                  </a:lnTo>
                  <a:cubicBezTo>
                    <a:pt x="47301" y="307676"/>
                    <a:pt x="53200" y="314585"/>
                    <a:pt x="61067" y="315207"/>
                  </a:cubicBezTo>
                  <a:lnTo>
                    <a:pt x="278053" y="332339"/>
                  </a:lnTo>
                  <a:cubicBezTo>
                    <a:pt x="285915" y="332962"/>
                    <a:pt x="292830" y="327063"/>
                    <a:pt x="293446" y="319195"/>
                  </a:cubicBezTo>
                  <a:lnTo>
                    <a:pt x="312299" y="80454"/>
                  </a:lnTo>
                  <a:cubicBezTo>
                    <a:pt x="312921" y="72593"/>
                    <a:pt x="307022" y="65684"/>
                    <a:pt x="299161" y="650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8" name="Google Shape;1161;p42">
              <a:extLst>
                <a:ext uri="{FF2B5EF4-FFF2-40B4-BE49-F238E27FC236}">
                  <a16:creationId xmlns:a16="http://schemas.microsoft.com/office/drawing/2014/main" id="{E9F7CC96-7CE9-449F-BBAF-0753B0D6A6B5}"/>
                </a:ext>
              </a:extLst>
            </p:cNvPr>
            <p:cNvSpPr/>
            <p:nvPr/>
          </p:nvSpPr>
          <p:spPr>
            <a:xfrm>
              <a:off x="10003254" y="2269907"/>
              <a:ext cx="314515" cy="334556"/>
            </a:xfrm>
            <a:custGeom>
              <a:avLst/>
              <a:gdLst/>
              <a:ahLst/>
              <a:cxnLst/>
              <a:rect l="l" t="t" r="r" b="b"/>
              <a:pathLst>
                <a:path w="314515" h="334556" extrusionOk="0">
                  <a:moveTo>
                    <a:pt x="275882" y="333921"/>
                  </a:moveTo>
                  <a:lnTo>
                    <a:pt x="13944" y="313239"/>
                  </a:lnTo>
                  <a:cubicBezTo>
                    <a:pt x="5956" y="312610"/>
                    <a:pt x="0" y="305625"/>
                    <a:pt x="628" y="297637"/>
                  </a:cubicBezTo>
                  <a:lnTo>
                    <a:pt x="23031" y="13944"/>
                  </a:lnTo>
                  <a:cubicBezTo>
                    <a:pt x="23660" y="5962"/>
                    <a:pt x="30645" y="0"/>
                    <a:pt x="38627" y="635"/>
                  </a:cubicBezTo>
                  <a:lnTo>
                    <a:pt x="300570" y="21316"/>
                  </a:lnTo>
                  <a:cubicBezTo>
                    <a:pt x="308552" y="21945"/>
                    <a:pt x="314515" y="28930"/>
                    <a:pt x="313880" y="36918"/>
                  </a:cubicBezTo>
                  <a:lnTo>
                    <a:pt x="291477" y="320605"/>
                  </a:lnTo>
                  <a:cubicBezTo>
                    <a:pt x="290849" y="328587"/>
                    <a:pt x="283870" y="334556"/>
                    <a:pt x="275882" y="3339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59" name="Google Shape;1162;p42">
              <a:extLst>
                <a:ext uri="{FF2B5EF4-FFF2-40B4-BE49-F238E27FC236}">
                  <a16:creationId xmlns:a16="http://schemas.microsoft.com/office/drawing/2014/main" id="{BEBF0021-EB9C-42F0-8D59-D95C8CD10A7A}"/>
                </a:ext>
              </a:extLst>
            </p:cNvPr>
            <p:cNvSpPr/>
            <p:nvPr/>
          </p:nvSpPr>
          <p:spPr>
            <a:xfrm>
              <a:off x="9980398" y="2247056"/>
              <a:ext cx="360222" cy="380263"/>
            </a:xfrm>
            <a:custGeom>
              <a:avLst/>
              <a:gdLst/>
              <a:ahLst/>
              <a:cxnLst/>
              <a:rect l="l" t="t" r="r" b="b"/>
              <a:pathLst>
                <a:path w="360222" h="380263" extrusionOk="0">
                  <a:moveTo>
                    <a:pt x="274472" y="377666"/>
                  </a:moveTo>
                  <a:lnTo>
                    <a:pt x="57480" y="360527"/>
                  </a:lnTo>
                  <a:cubicBezTo>
                    <a:pt x="24618" y="357936"/>
                    <a:pt x="0" y="329088"/>
                    <a:pt x="2597" y="296227"/>
                  </a:cubicBezTo>
                  <a:lnTo>
                    <a:pt x="21443" y="57486"/>
                  </a:lnTo>
                  <a:cubicBezTo>
                    <a:pt x="24041" y="24625"/>
                    <a:pt x="52889" y="0"/>
                    <a:pt x="85744" y="2590"/>
                  </a:cubicBezTo>
                  <a:lnTo>
                    <a:pt x="302736" y="19729"/>
                  </a:lnTo>
                  <a:cubicBezTo>
                    <a:pt x="335597" y="22326"/>
                    <a:pt x="360222" y="51174"/>
                    <a:pt x="357625" y="84029"/>
                  </a:cubicBezTo>
                  <a:lnTo>
                    <a:pt x="338772" y="322764"/>
                  </a:lnTo>
                  <a:cubicBezTo>
                    <a:pt x="336181" y="355631"/>
                    <a:pt x="307333" y="380263"/>
                    <a:pt x="274472" y="377666"/>
                  </a:cubicBezTo>
                  <a:close/>
                  <a:moveTo>
                    <a:pt x="82169" y="47923"/>
                  </a:moveTo>
                  <a:cubicBezTo>
                    <a:pt x="74307" y="47301"/>
                    <a:pt x="67398" y="53200"/>
                    <a:pt x="66770" y="61061"/>
                  </a:cubicBezTo>
                  <a:lnTo>
                    <a:pt x="47917" y="299802"/>
                  </a:lnTo>
                  <a:cubicBezTo>
                    <a:pt x="47301" y="307670"/>
                    <a:pt x="53200" y="314579"/>
                    <a:pt x="61061" y="315201"/>
                  </a:cubicBezTo>
                  <a:lnTo>
                    <a:pt x="278053" y="332339"/>
                  </a:lnTo>
                  <a:cubicBezTo>
                    <a:pt x="285915" y="332962"/>
                    <a:pt x="292823" y="327063"/>
                    <a:pt x="293446" y="319189"/>
                  </a:cubicBezTo>
                  <a:lnTo>
                    <a:pt x="312299" y="80448"/>
                  </a:lnTo>
                  <a:cubicBezTo>
                    <a:pt x="312921" y="72586"/>
                    <a:pt x="307022" y="65678"/>
                    <a:pt x="299161" y="650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0" name="Google Shape;1163;p42">
              <a:extLst>
                <a:ext uri="{FF2B5EF4-FFF2-40B4-BE49-F238E27FC236}">
                  <a16:creationId xmlns:a16="http://schemas.microsoft.com/office/drawing/2014/main" id="{B4FBCC2D-51C4-4987-A15D-497558DDD00E}"/>
                </a:ext>
              </a:extLst>
            </p:cNvPr>
            <p:cNvSpPr/>
            <p:nvPr/>
          </p:nvSpPr>
          <p:spPr>
            <a:xfrm>
              <a:off x="10418036" y="2425945"/>
              <a:ext cx="141458" cy="314845"/>
            </a:xfrm>
            <a:custGeom>
              <a:avLst/>
              <a:gdLst/>
              <a:ahLst/>
              <a:cxnLst/>
              <a:rect l="l" t="t" r="r" b="b"/>
              <a:pathLst>
                <a:path w="141458" h="314845" extrusionOk="0">
                  <a:moveTo>
                    <a:pt x="92875" y="5422"/>
                  </a:moveTo>
                  <a:lnTo>
                    <a:pt x="24256" y="0"/>
                  </a:lnTo>
                  <a:lnTo>
                    <a:pt x="0" y="307225"/>
                  </a:lnTo>
                  <a:lnTo>
                    <a:pt x="68618" y="312648"/>
                  </a:lnTo>
                  <a:cubicBezTo>
                    <a:pt x="96431" y="314845"/>
                    <a:pt x="120764" y="294074"/>
                    <a:pt x="122955" y="266255"/>
                  </a:cubicBezTo>
                  <a:lnTo>
                    <a:pt x="139268" y="59772"/>
                  </a:lnTo>
                  <a:cubicBezTo>
                    <a:pt x="141458" y="31953"/>
                    <a:pt x="120694" y="7620"/>
                    <a:pt x="92875" y="54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1" name="Google Shape;1164;p42">
              <a:extLst>
                <a:ext uri="{FF2B5EF4-FFF2-40B4-BE49-F238E27FC236}">
                  <a16:creationId xmlns:a16="http://schemas.microsoft.com/office/drawing/2014/main" id="{BA4E2960-EE7A-4E30-85F9-4D4656F7017A}"/>
                </a:ext>
              </a:extLst>
            </p:cNvPr>
            <p:cNvSpPr/>
            <p:nvPr/>
          </p:nvSpPr>
          <p:spPr>
            <a:xfrm>
              <a:off x="10393574" y="2401498"/>
              <a:ext cx="189560" cy="362940"/>
            </a:xfrm>
            <a:custGeom>
              <a:avLst/>
              <a:gdLst/>
              <a:ahLst/>
              <a:cxnLst/>
              <a:rect l="l" t="t" r="r" b="b"/>
              <a:pathLst>
                <a:path w="189560" h="362940" extrusionOk="0">
                  <a:moveTo>
                    <a:pt x="91293" y="359759"/>
                  </a:moveTo>
                  <a:lnTo>
                    <a:pt x="0" y="352552"/>
                  </a:lnTo>
                  <a:lnTo>
                    <a:pt x="27844" y="0"/>
                  </a:lnTo>
                  <a:lnTo>
                    <a:pt x="119132" y="7207"/>
                  </a:lnTo>
                  <a:cubicBezTo>
                    <a:pt x="159397" y="10382"/>
                    <a:pt x="189560" y="45739"/>
                    <a:pt x="186385" y="86004"/>
                  </a:cubicBezTo>
                  <a:lnTo>
                    <a:pt x="170078" y="292487"/>
                  </a:lnTo>
                  <a:cubicBezTo>
                    <a:pt x="166903" y="332759"/>
                    <a:pt x="131559" y="362940"/>
                    <a:pt x="91293" y="359759"/>
                  </a:cubicBezTo>
                  <a:close/>
                  <a:moveTo>
                    <a:pt x="48907" y="310800"/>
                  </a:moveTo>
                  <a:lnTo>
                    <a:pt x="94869" y="314432"/>
                  </a:lnTo>
                  <a:cubicBezTo>
                    <a:pt x="110147" y="315639"/>
                    <a:pt x="123551" y="304190"/>
                    <a:pt x="124752" y="288912"/>
                  </a:cubicBezTo>
                  <a:lnTo>
                    <a:pt x="141058" y="82423"/>
                  </a:lnTo>
                  <a:cubicBezTo>
                    <a:pt x="142265" y="67144"/>
                    <a:pt x="130816" y="53746"/>
                    <a:pt x="115550" y="52533"/>
                  </a:cubicBezTo>
                  <a:lnTo>
                    <a:pt x="69589" y="489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2" name="Google Shape;1165;p42">
              <a:extLst>
                <a:ext uri="{FF2B5EF4-FFF2-40B4-BE49-F238E27FC236}">
                  <a16:creationId xmlns:a16="http://schemas.microsoft.com/office/drawing/2014/main" id="{20CFA20C-40A1-449B-9F55-426B471B1A0B}"/>
                </a:ext>
              </a:extLst>
            </p:cNvPr>
            <p:cNvSpPr/>
            <p:nvPr/>
          </p:nvSpPr>
          <p:spPr>
            <a:xfrm>
              <a:off x="9115657" y="1910036"/>
              <a:ext cx="1372139" cy="224707"/>
            </a:xfrm>
            <a:custGeom>
              <a:avLst/>
              <a:gdLst/>
              <a:ahLst/>
              <a:cxnLst/>
              <a:rect l="l" t="t" r="r" b="b"/>
              <a:pathLst>
                <a:path w="1372139" h="224707" extrusionOk="0">
                  <a:moveTo>
                    <a:pt x="1287335" y="221411"/>
                  </a:moveTo>
                  <a:lnTo>
                    <a:pt x="593680" y="166636"/>
                  </a:lnTo>
                  <a:cubicBezTo>
                    <a:pt x="406673" y="151872"/>
                    <a:pt x="221030" y="123164"/>
                    <a:pt x="38303" y="80752"/>
                  </a:cubicBezTo>
                  <a:cubicBezTo>
                    <a:pt x="0" y="71862"/>
                    <a:pt x="4406" y="15970"/>
                    <a:pt x="43637" y="13201"/>
                  </a:cubicBezTo>
                  <a:cubicBezTo>
                    <a:pt x="230752" y="0"/>
                    <a:pt x="418604" y="781"/>
                    <a:pt x="605612" y="15544"/>
                  </a:cubicBezTo>
                  <a:lnTo>
                    <a:pt x="1299267" y="70319"/>
                  </a:lnTo>
                  <a:cubicBezTo>
                    <a:pt x="1340986" y="73615"/>
                    <a:pt x="1372139" y="110109"/>
                    <a:pt x="1368850" y="151828"/>
                  </a:cubicBezTo>
                  <a:cubicBezTo>
                    <a:pt x="1365548" y="193554"/>
                    <a:pt x="1329054" y="224707"/>
                    <a:pt x="1287335" y="221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3" name="Google Shape;1166;p42">
              <a:extLst>
                <a:ext uri="{FF2B5EF4-FFF2-40B4-BE49-F238E27FC236}">
                  <a16:creationId xmlns:a16="http://schemas.microsoft.com/office/drawing/2014/main" id="{9DCED598-47B2-4049-A30D-A09C31916FEC}"/>
                </a:ext>
              </a:extLst>
            </p:cNvPr>
            <p:cNvSpPr/>
            <p:nvPr/>
          </p:nvSpPr>
          <p:spPr>
            <a:xfrm>
              <a:off x="9102604" y="1887312"/>
              <a:ext cx="1408842" cy="271081"/>
            </a:xfrm>
            <a:custGeom>
              <a:avLst/>
              <a:gdLst/>
              <a:ahLst/>
              <a:cxnLst/>
              <a:rect l="l" t="t" r="r" b="b"/>
              <a:pathLst>
                <a:path w="1408842" h="271081" extrusionOk="0">
                  <a:moveTo>
                    <a:pt x="1298594" y="266801"/>
                  </a:moveTo>
                  <a:lnTo>
                    <a:pt x="604945" y="212026"/>
                  </a:lnTo>
                  <a:cubicBezTo>
                    <a:pt x="417449" y="197224"/>
                    <a:pt x="229463" y="168160"/>
                    <a:pt x="46227" y="125628"/>
                  </a:cubicBezTo>
                  <a:cubicBezTo>
                    <a:pt x="18072" y="119087"/>
                    <a:pt x="0" y="94411"/>
                    <a:pt x="2279" y="65608"/>
                  </a:cubicBezTo>
                  <a:cubicBezTo>
                    <a:pt x="4552" y="36817"/>
                    <a:pt x="26263" y="15284"/>
                    <a:pt x="55098" y="13252"/>
                  </a:cubicBezTo>
                  <a:cubicBezTo>
                    <a:pt x="242697" y="0"/>
                    <a:pt x="432917" y="800"/>
                    <a:pt x="620452" y="15608"/>
                  </a:cubicBezTo>
                  <a:lnTo>
                    <a:pt x="1314107" y="70383"/>
                  </a:lnTo>
                  <a:cubicBezTo>
                    <a:pt x="1368259" y="74656"/>
                    <a:pt x="1408842" y="122193"/>
                    <a:pt x="1404562" y="176345"/>
                  </a:cubicBezTo>
                  <a:cubicBezTo>
                    <a:pt x="1400289" y="230498"/>
                    <a:pt x="1352753" y="271081"/>
                    <a:pt x="1298594" y="266801"/>
                  </a:cubicBezTo>
                  <a:close/>
                  <a:moveTo>
                    <a:pt x="616877" y="60934"/>
                  </a:moveTo>
                  <a:cubicBezTo>
                    <a:pt x="431577" y="46304"/>
                    <a:pt x="243649" y="45516"/>
                    <a:pt x="58286" y="58610"/>
                  </a:cubicBezTo>
                  <a:cubicBezTo>
                    <a:pt x="49676" y="59213"/>
                    <a:pt x="47898" y="65500"/>
                    <a:pt x="47612" y="69189"/>
                  </a:cubicBezTo>
                  <a:cubicBezTo>
                    <a:pt x="47313" y="72885"/>
                    <a:pt x="48082" y="79375"/>
                    <a:pt x="56508" y="81330"/>
                  </a:cubicBezTo>
                  <a:cubicBezTo>
                    <a:pt x="237547" y="123355"/>
                    <a:pt x="423271" y="152076"/>
                    <a:pt x="608526" y="166700"/>
                  </a:cubicBezTo>
                  <a:lnTo>
                    <a:pt x="1302175" y="221475"/>
                  </a:lnTo>
                  <a:cubicBezTo>
                    <a:pt x="1331334" y="223780"/>
                    <a:pt x="1356931" y="201923"/>
                    <a:pt x="1359236" y="172764"/>
                  </a:cubicBezTo>
                  <a:cubicBezTo>
                    <a:pt x="1361541" y="143611"/>
                    <a:pt x="1339684" y="118008"/>
                    <a:pt x="1310525" y="1157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4" name="Google Shape;1167;p42">
              <a:extLst>
                <a:ext uri="{FF2B5EF4-FFF2-40B4-BE49-F238E27FC236}">
                  <a16:creationId xmlns:a16="http://schemas.microsoft.com/office/drawing/2014/main" id="{E7228D60-42C3-4BD8-AFA3-D7C041F89C70}"/>
                </a:ext>
              </a:extLst>
            </p:cNvPr>
            <p:cNvSpPr/>
            <p:nvPr/>
          </p:nvSpPr>
          <p:spPr>
            <a:xfrm>
              <a:off x="10292582" y="2013007"/>
              <a:ext cx="136829" cy="54368"/>
            </a:xfrm>
            <a:custGeom>
              <a:avLst/>
              <a:gdLst/>
              <a:ahLst/>
              <a:cxnLst/>
              <a:rect l="l" t="t" r="r" b="b"/>
              <a:pathLst>
                <a:path w="136829" h="54368" extrusionOk="0">
                  <a:moveTo>
                    <a:pt x="984" y="21863"/>
                  </a:moveTo>
                  <a:lnTo>
                    <a:pt x="984" y="21863"/>
                  </a:lnTo>
                  <a:cubicBezTo>
                    <a:pt x="1974" y="9340"/>
                    <a:pt x="12922" y="0"/>
                    <a:pt x="25444" y="984"/>
                  </a:cubicBezTo>
                  <a:lnTo>
                    <a:pt x="114960" y="8051"/>
                  </a:lnTo>
                  <a:cubicBezTo>
                    <a:pt x="127482" y="9042"/>
                    <a:pt x="136829" y="19989"/>
                    <a:pt x="135832" y="32512"/>
                  </a:cubicBezTo>
                  <a:cubicBezTo>
                    <a:pt x="134848" y="45021"/>
                    <a:pt x="123901" y="54368"/>
                    <a:pt x="111385" y="53384"/>
                  </a:cubicBezTo>
                  <a:lnTo>
                    <a:pt x="21863" y="46316"/>
                  </a:lnTo>
                  <a:cubicBezTo>
                    <a:pt x="9340" y="45326"/>
                    <a:pt x="0" y="34378"/>
                    <a:pt x="984" y="21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5" name="Google Shape;1168;p42">
              <a:extLst>
                <a:ext uri="{FF2B5EF4-FFF2-40B4-BE49-F238E27FC236}">
                  <a16:creationId xmlns:a16="http://schemas.microsoft.com/office/drawing/2014/main" id="{8A4ACE20-63E6-44FD-8331-3F8CDDDDD7A9}"/>
                </a:ext>
              </a:extLst>
            </p:cNvPr>
            <p:cNvSpPr/>
            <p:nvPr/>
          </p:nvSpPr>
          <p:spPr>
            <a:xfrm>
              <a:off x="9713461" y="2287031"/>
              <a:ext cx="136829" cy="54368"/>
            </a:xfrm>
            <a:custGeom>
              <a:avLst/>
              <a:gdLst/>
              <a:ahLst/>
              <a:cxnLst/>
              <a:rect l="l" t="t" r="r" b="b"/>
              <a:pathLst>
                <a:path w="136829" h="54368" extrusionOk="0">
                  <a:moveTo>
                    <a:pt x="990" y="21863"/>
                  </a:moveTo>
                  <a:lnTo>
                    <a:pt x="990" y="21863"/>
                  </a:lnTo>
                  <a:cubicBezTo>
                    <a:pt x="1974" y="9340"/>
                    <a:pt x="12928" y="0"/>
                    <a:pt x="25444" y="984"/>
                  </a:cubicBezTo>
                  <a:lnTo>
                    <a:pt x="114960" y="8051"/>
                  </a:lnTo>
                  <a:cubicBezTo>
                    <a:pt x="127482" y="9042"/>
                    <a:pt x="136829" y="19989"/>
                    <a:pt x="135839" y="32512"/>
                  </a:cubicBezTo>
                  <a:cubicBezTo>
                    <a:pt x="134848" y="45021"/>
                    <a:pt x="123901" y="54368"/>
                    <a:pt x="111385" y="53384"/>
                  </a:cubicBezTo>
                  <a:lnTo>
                    <a:pt x="21863" y="46316"/>
                  </a:lnTo>
                  <a:cubicBezTo>
                    <a:pt x="9347" y="45326"/>
                    <a:pt x="0" y="34378"/>
                    <a:pt x="990" y="21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6" name="Google Shape;1169;p42">
              <a:extLst>
                <a:ext uri="{FF2B5EF4-FFF2-40B4-BE49-F238E27FC236}">
                  <a16:creationId xmlns:a16="http://schemas.microsoft.com/office/drawing/2014/main" id="{299E7FB2-F903-498B-BCB3-8EF20D8BA557}"/>
                </a:ext>
              </a:extLst>
            </p:cNvPr>
            <p:cNvSpPr/>
            <p:nvPr/>
          </p:nvSpPr>
          <p:spPr>
            <a:xfrm>
              <a:off x="9822180" y="2628660"/>
              <a:ext cx="136823" cy="54368"/>
            </a:xfrm>
            <a:custGeom>
              <a:avLst/>
              <a:gdLst/>
              <a:ahLst/>
              <a:cxnLst/>
              <a:rect l="l" t="t" r="r" b="b"/>
              <a:pathLst>
                <a:path w="136823" h="54368" extrusionOk="0">
                  <a:moveTo>
                    <a:pt x="984" y="21856"/>
                  </a:moveTo>
                  <a:lnTo>
                    <a:pt x="984" y="21856"/>
                  </a:lnTo>
                  <a:cubicBezTo>
                    <a:pt x="1974" y="9340"/>
                    <a:pt x="12922" y="0"/>
                    <a:pt x="25438" y="984"/>
                  </a:cubicBezTo>
                  <a:lnTo>
                    <a:pt x="114960" y="8051"/>
                  </a:lnTo>
                  <a:cubicBezTo>
                    <a:pt x="127476" y="9036"/>
                    <a:pt x="136823" y="19989"/>
                    <a:pt x="135832" y="32505"/>
                  </a:cubicBezTo>
                  <a:cubicBezTo>
                    <a:pt x="134848" y="45021"/>
                    <a:pt x="123894" y="54368"/>
                    <a:pt x="111385" y="53378"/>
                  </a:cubicBezTo>
                  <a:lnTo>
                    <a:pt x="21856" y="46310"/>
                  </a:lnTo>
                  <a:cubicBezTo>
                    <a:pt x="9340" y="45319"/>
                    <a:pt x="0" y="34378"/>
                    <a:pt x="984" y="21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7" name="Google Shape;1170;p42">
              <a:extLst>
                <a:ext uri="{FF2B5EF4-FFF2-40B4-BE49-F238E27FC236}">
                  <a16:creationId xmlns:a16="http://schemas.microsoft.com/office/drawing/2014/main" id="{E8B1A38A-7C5B-411F-82E2-877FBF5D33F4}"/>
                </a:ext>
              </a:extLst>
            </p:cNvPr>
            <p:cNvSpPr/>
            <p:nvPr/>
          </p:nvSpPr>
          <p:spPr>
            <a:xfrm>
              <a:off x="9451560" y="2599390"/>
              <a:ext cx="340664" cy="70465"/>
            </a:xfrm>
            <a:custGeom>
              <a:avLst/>
              <a:gdLst/>
              <a:ahLst/>
              <a:cxnLst/>
              <a:rect l="l" t="t" r="r" b="b"/>
              <a:pathLst>
                <a:path w="340664" h="70465" extrusionOk="0">
                  <a:moveTo>
                    <a:pt x="984" y="21863"/>
                  </a:moveTo>
                  <a:lnTo>
                    <a:pt x="984" y="21863"/>
                  </a:lnTo>
                  <a:cubicBezTo>
                    <a:pt x="1968" y="9340"/>
                    <a:pt x="12922" y="0"/>
                    <a:pt x="25438" y="990"/>
                  </a:cubicBezTo>
                  <a:lnTo>
                    <a:pt x="318801" y="24149"/>
                  </a:lnTo>
                  <a:cubicBezTo>
                    <a:pt x="331317" y="25146"/>
                    <a:pt x="340664" y="36087"/>
                    <a:pt x="339674" y="48609"/>
                  </a:cubicBezTo>
                  <a:cubicBezTo>
                    <a:pt x="338689" y="61125"/>
                    <a:pt x="327742" y="70465"/>
                    <a:pt x="315220" y="69481"/>
                  </a:cubicBezTo>
                  <a:lnTo>
                    <a:pt x="21856" y="46316"/>
                  </a:lnTo>
                  <a:cubicBezTo>
                    <a:pt x="9340" y="45326"/>
                    <a:pt x="0" y="34378"/>
                    <a:pt x="984" y="21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8" name="Google Shape;1171;p42">
              <a:extLst>
                <a:ext uri="{FF2B5EF4-FFF2-40B4-BE49-F238E27FC236}">
                  <a16:creationId xmlns:a16="http://schemas.microsoft.com/office/drawing/2014/main" id="{4285D0CC-CD84-4015-8704-675895B1784C}"/>
                </a:ext>
              </a:extLst>
            </p:cNvPr>
            <p:cNvSpPr/>
            <p:nvPr/>
          </p:nvSpPr>
          <p:spPr>
            <a:xfrm>
              <a:off x="10099397" y="2317504"/>
              <a:ext cx="136829" cy="54375"/>
            </a:xfrm>
            <a:custGeom>
              <a:avLst/>
              <a:gdLst/>
              <a:ahLst/>
              <a:cxnLst/>
              <a:rect l="l" t="t" r="r" b="b"/>
              <a:pathLst>
                <a:path w="136829" h="54375" extrusionOk="0">
                  <a:moveTo>
                    <a:pt x="990" y="21863"/>
                  </a:moveTo>
                  <a:lnTo>
                    <a:pt x="990" y="21863"/>
                  </a:lnTo>
                  <a:cubicBezTo>
                    <a:pt x="1974" y="9340"/>
                    <a:pt x="12928" y="0"/>
                    <a:pt x="25444" y="990"/>
                  </a:cubicBezTo>
                  <a:lnTo>
                    <a:pt x="114960" y="8058"/>
                  </a:lnTo>
                  <a:cubicBezTo>
                    <a:pt x="127482" y="9042"/>
                    <a:pt x="136829" y="19989"/>
                    <a:pt x="135839" y="32512"/>
                  </a:cubicBezTo>
                  <a:cubicBezTo>
                    <a:pt x="134848" y="45027"/>
                    <a:pt x="123901" y="54375"/>
                    <a:pt x="111385" y="53384"/>
                  </a:cubicBezTo>
                  <a:lnTo>
                    <a:pt x="21863" y="46316"/>
                  </a:lnTo>
                  <a:cubicBezTo>
                    <a:pt x="9340" y="45326"/>
                    <a:pt x="0" y="34378"/>
                    <a:pt x="990" y="21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9" name="Google Shape;1172;p42">
              <a:extLst>
                <a:ext uri="{FF2B5EF4-FFF2-40B4-BE49-F238E27FC236}">
                  <a16:creationId xmlns:a16="http://schemas.microsoft.com/office/drawing/2014/main" id="{40003E87-3E2A-4B25-97EE-89D6C7613B18}"/>
                </a:ext>
              </a:extLst>
            </p:cNvPr>
            <p:cNvSpPr/>
            <p:nvPr/>
          </p:nvSpPr>
          <p:spPr>
            <a:xfrm>
              <a:off x="9345533" y="2257979"/>
              <a:ext cx="136829" cy="54368"/>
            </a:xfrm>
            <a:custGeom>
              <a:avLst/>
              <a:gdLst/>
              <a:ahLst/>
              <a:cxnLst/>
              <a:rect l="l" t="t" r="r" b="b"/>
              <a:pathLst>
                <a:path w="136829" h="54368" extrusionOk="0">
                  <a:moveTo>
                    <a:pt x="990" y="21856"/>
                  </a:moveTo>
                  <a:lnTo>
                    <a:pt x="990" y="21856"/>
                  </a:lnTo>
                  <a:cubicBezTo>
                    <a:pt x="1974" y="9340"/>
                    <a:pt x="12928" y="0"/>
                    <a:pt x="25444" y="984"/>
                  </a:cubicBezTo>
                  <a:lnTo>
                    <a:pt x="114960" y="8051"/>
                  </a:lnTo>
                  <a:cubicBezTo>
                    <a:pt x="127482" y="9042"/>
                    <a:pt x="136829" y="19989"/>
                    <a:pt x="135839" y="32512"/>
                  </a:cubicBezTo>
                  <a:cubicBezTo>
                    <a:pt x="134848" y="45021"/>
                    <a:pt x="123901" y="54368"/>
                    <a:pt x="111385" y="53384"/>
                  </a:cubicBezTo>
                  <a:lnTo>
                    <a:pt x="21863" y="46316"/>
                  </a:lnTo>
                  <a:cubicBezTo>
                    <a:pt x="9340" y="45319"/>
                    <a:pt x="0" y="34378"/>
                    <a:pt x="990" y="21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70" name="Google Shape;1173;p42">
              <a:extLst>
                <a:ext uri="{FF2B5EF4-FFF2-40B4-BE49-F238E27FC236}">
                  <a16:creationId xmlns:a16="http://schemas.microsoft.com/office/drawing/2014/main" id="{35E3A757-C669-4410-AB23-404B51EA9240}"/>
                </a:ext>
              </a:extLst>
            </p:cNvPr>
            <p:cNvSpPr/>
            <p:nvPr/>
          </p:nvSpPr>
          <p:spPr>
            <a:xfrm>
              <a:off x="8841949" y="2557642"/>
              <a:ext cx="134239" cy="87001"/>
            </a:xfrm>
            <a:custGeom>
              <a:avLst/>
              <a:gdLst/>
              <a:ahLst/>
              <a:cxnLst/>
              <a:rect l="l" t="t" r="r" b="b"/>
              <a:pathLst>
                <a:path w="134239" h="87001" extrusionOk="0">
                  <a:moveTo>
                    <a:pt x="4933" y="70103"/>
                  </a:moveTo>
                  <a:lnTo>
                    <a:pt x="4933" y="70103"/>
                  </a:lnTo>
                  <a:cubicBezTo>
                    <a:pt x="0" y="58566"/>
                    <a:pt x="5346" y="45199"/>
                    <a:pt x="16897" y="40265"/>
                  </a:cubicBezTo>
                  <a:lnTo>
                    <a:pt x="99453" y="4933"/>
                  </a:lnTo>
                  <a:cubicBezTo>
                    <a:pt x="110998" y="0"/>
                    <a:pt x="124358" y="5353"/>
                    <a:pt x="129298" y="16897"/>
                  </a:cubicBezTo>
                  <a:cubicBezTo>
                    <a:pt x="134239" y="28435"/>
                    <a:pt x="128885" y="41802"/>
                    <a:pt x="117341" y="46736"/>
                  </a:cubicBezTo>
                  <a:lnTo>
                    <a:pt x="34778" y="82067"/>
                  </a:lnTo>
                  <a:cubicBezTo>
                    <a:pt x="23234" y="87001"/>
                    <a:pt x="9874" y="81648"/>
                    <a:pt x="4933" y="70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71" name="Google Shape;1174;p42">
              <a:extLst>
                <a:ext uri="{FF2B5EF4-FFF2-40B4-BE49-F238E27FC236}">
                  <a16:creationId xmlns:a16="http://schemas.microsoft.com/office/drawing/2014/main" id="{A20FDD23-E020-4DEF-B9D1-E6006D81A227}"/>
                </a:ext>
              </a:extLst>
            </p:cNvPr>
            <p:cNvSpPr/>
            <p:nvPr/>
          </p:nvSpPr>
          <p:spPr>
            <a:xfrm>
              <a:off x="9833311" y="1976743"/>
              <a:ext cx="428009" cy="77362"/>
            </a:xfrm>
            <a:custGeom>
              <a:avLst/>
              <a:gdLst/>
              <a:ahLst/>
              <a:cxnLst/>
              <a:rect l="l" t="t" r="r" b="b"/>
              <a:pathLst>
                <a:path w="428009" h="77362" extrusionOk="0">
                  <a:moveTo>
                    <a:pt x="984" y="21856"/>
                  </a:moveTo>
                  <a:lnTo>
                    <a:pt x="984" y="21856"/>
                  </a:lnTo>
                  <a:cubicBezTo>
                    <a:pt x="1974" y="9340"/>
                    <a:pt x="12922" y="0"/>
                    <a:pt x="25444" y="984"/>
                  </a:cubicBezTo>
                  <a:lnTo>
                    <a:pt x="406146" y="31045"/>
                  </a:lnTo>
                  <a:cubicBezTo>
                    <a:pt x="418661" y="32035"/>
                    <a:pt x="428009" y="42983"/>
                    <a:pt x="427018" y="55499"/>
                  </a:cubicBezTo>
                  <a:cubicBezTo>
                    <a:pt x="426034" y="68021"/>
                    <a:pt x="415086" y="77362"/>
                    <a:pt x="402564" y="76371"/>
                  </a:cubicBezTo>
                  <a:lnTo>
                    <a:pt x="21856" y="46316"/>
                  </a:lnTo>
                  <a:cubicBezTo>
                    <a:pt x="9340" y="45319"/>
                    <a:pt x="0" y="34378"/>
                    <a:pt x="984" y="21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928D20E2-9FD2-4D4D-A2CB-270CD2754619}"/>
              </a:ext>
            </a:extLst>
          </p:cNvPr>
          <p:cNvSpPr txBox="1"/>
          <p:nvPr/>
        </p:nvSpPr>
        <p:spPr>
          <a:xfrm>
            <a:off x="157647" y="2015409"/>
            <a:ext cx="879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rê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-mon </a:t>
            </a:r>
            <a:r>
              <a:rPr lang="en-US" sz="2800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28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2800" dirty="0" smtClean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 smtClean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dirty="0" smtClean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8C26021-CE65-437E-9043-C7DFC755F1D8}"/>
              </a:ext>
            </a:extLst>
          </p:cNvPr>
          <p:cNvCxnSpPr/>
          <p:nvPr/>
        </p:nvCxnSpPr>
        <p:spPr>
          <a:xfrm>
            <a:off x="6248035" y="2532572"/>
            <a:ext cx="942474" cy="25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79E9A33-53CD-496B-A96E-6F33F3399DB6}"/>
              </a:ext>
            </a:extLst>
          </p:cNvPr>
          <p:cNvCxnSpPr>
            <a:cxnSpLocks/>
          </p:cNvCxnSpPr>
          <p:nvPr/>
        </p:nvCxnSpPr>
        <p:spPr>
          <a:xfrm>
            <a:off x="5506999" y="2528502"/>
            <a:ext cx="605590" cy="66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5D18B38-DBE6-44DC-827C-1E9102B7A575}"/>
              </a:ext>
            </a:extLst>
          </p:cNvPr>
          <p:cNvCxnSpPr>
            <a:cxnSpLocks/>
          </p:cNvCxnSpPr>
          <p:nvPr/>
        </p:nvCxnSpPr>
        <p:spPr>
          <a:xfrm>
            <a:off x="6749041" y="2567451"/>
            <a:ext cx="0" cy="5141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EAC8C40-30AA-44FE-9584-7DDBBDCEF111}"/>
              </a:ext>
            </a:extLst>
          </p:cNvPr>
          <p:cNvCxnSpPr>
            <a:cxnSpLocks/>
          </p:cNvCxnSpPr>
          <p:nvPr/>
        </p:nvCxnSpPr>
        <p:spPr>
          <a:xfrm>
            <a:off x="5809794" y="3080799"/>
            <a:ext cx="9392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1259673-5910-45C4-AF5C-DB993757A17F}"/>
              </a:ext>
            </a:extLst>
          </p:cNvPr>
          <p:cNvCxnSpPr/>
          <p:nvPr/>
        </p:nvCxnSpPr>
        <p:spPr>
          <a:xfrm flipV="1">
            <a:off x="5809794" y="2567451"/>
            <a:ext cx="0" cy="5133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Arrow: Down 77">
            <a:extLst>
              <a:ext uri="{FF2B5EF4-FFF2-40B4-BE49-F238E27FC236}">
                <a16:creationId xmlns:a16="http://schemas.microsoft.com/office/drawing/2014/main" id="{1B7D6A1D-3949-4867-9BD9-80907B3FC957}"/>
              </a:ext>
            </a:extLst>
          </p:cNvPr>
          <p:cNvSpPr/>
          <p:nvPr/>
        </p:nvSpPr>
        <p:spPr>
          <a:xfrm rot="10800000">
            <a:off x="5714613" y="1738842"/>
            <a:ext cx="190362" cy="355324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ED48B83-06BB-41BD-AA6C-91B02B441B79}"/>
              </a:ext>
            </a:extLst>
          </p:cNvPr>
          <p:cNvSpPr txBox="1"/>
          <p:nvPr/>
        </p:nvSpPr>
        <p:spPr>
          <a:xfrm>
            <a:off x="5993812" y="2017163"/>
            <a:ext cx="14710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2B659DC-D2FD-4FEE-ABAC-77ED81D7DF09}"/>
              </a:ext>
            </a:extLst>
          </p:cNvPr>
          <p:cNvGrpSpPr/>
          <p:nvPr/>
        </p:nvGrpSpPr>
        <p:grpSpPr>
          <a:xfrm>
            <a:off x="4286270" y="990847"/>
            <a:ext cx="2856686" cy="627316"/>
            <a:chOff x="5934888" y="1024693"/>
            <a:chExt cx="2856686" cy="627316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E45BB67C-DB8C-4610-9A6A-88A3BE1B0F2D}"/>
                </a:ext>
              </a:extLst>
            </p:cNvPr>
            <p:cNvSpPr/>
            <p:nvPr/>
          </p:nvSpPr>
          <p:spPr>
            <a:xfrm>
              <a:off x="5934888" y="1024693"/>
              <a:ext cx="2856686" cy="627316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5BDC562-7C3E-4C61-82CB-4576E3AB7718}"/>
                </a:ext>
              </a:extLst>
            </p:cNvPr>
            <p:cNvSpPr txBox="1"/>
            <p:nvPr/>
          </p:nvSpPr>
          <p:spPr>
            <a:xfrm>
              <a:off x="5968569" y="1048032"/>
              <a:ext cx="27893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5B9F58-4EFB-414F-A194-A6FB016294B9}"/>
              </a:ext>
            </a:extLst>
          </p:cNvPr>
          <p:cNvSpPr txBox="1"/>
          <p:nvPr/>
        </p:nvSpPr>
        <p:spPr>
          <a:xfrm>
            <a:off x="6674657" y="2535139"/>
            <a:ext cx="81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C5D740-BA84-4C0A-ABAC-1BB2A06DD1B1}"/>
              </a:ext>
            </a:extLst>
          </p:cNvPr>
          <p:cNvSpPr/>
          <p:nvPr/>
        </p:nvSpPr>
        <p:spPr>
          <a:xfrm>
            <a:off x="191386" y="134679"/>
            <a:ext cx="8810847" cy="481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8829" y="425466"/>
            <a:ext cx="8423564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934C60-8806-40D5-BB54-074C729849BE}"/>
              </a:ext>
            </a:extLst>
          </p:cNvPr>
          <p:cNvSpPr txBox="1"/>
          <p:nvPr/>
        </p:nvSpPr>
        <p:spPr>
          <a:xfrm>
            <a:off x="348621" y="1292607"/>
            <a:ext cx="130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669858" y="1436847"/>
            <a:ext cx="382976" cy="228600"/>
          </a:xfrm>
          <a:prstGeom prst="rightArrow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934C60-8806-40D5-BB54-074C729849BE}"/>
              </a:ext>
            </a:extLst>
          </p:cNvPr>
          <p:cNvSpPr txBox="1"/>
          <p:nvPr/>
        </p:nvSpPr>
        <p:spPr>
          <a:xfrm>
            <a:off x="2085328" y="1292606"/>
            <a:ext cx="168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/</a:t>
            </a:r>
            <a:endParaRPr lang="en-US" sz="2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934C60-8806-40D5-BB54-074C729849BE}"/>
              </a:ext>
            </a:extLst>
          </p:cNvPr>
          <p:cNvSpPr txBox="1"/>
          <p:nvPr/>
        </p:nvSpPr>
        <p:spPr>
          <a:xfrm>
            <a:off x="5331201" y="657090"/>
            <a:ext cx="175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4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ủa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934C60-8806-40D5-BB54-074C729849BE}"/>
              </a:ext>
            </a:extLst>
          </p:cNvPr>
          <p:cNvSpPr txBox="1"/>
          <p:nvPr/>
        </p:nvSpPr>
        <p:spPr>
          <a:xfrm>
            <a:off x="3679133" y="1292324"/>
            <a:ext cx="168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endParaRPr lang="en-US" sz="2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1" b="90000" l="3112" r="94625">
                        <a14:foregroundMark x1="11174" y1="25185" x2="16124" y2="26759"/>
                        <a14:foregroundMark x1="27157" y1="13889" x2="29279" y2="17870"/>
                        <a14:foregroundMark x1="51627" y1="9537" x2="51202" y2="15648"/>
                        <a14:foregroundMark x1="78218" y1="17778" x2="71853" y2="20833"/>
                        <a14:foregroundMark x1="30410" y1="38241" x2="41584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6" y="0"/>
            <a:ext cx="732370" cy="11187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79" b="95658" l="1429" r="958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1720" y="3504880"/>
            <a:ext cx="1126677" cy="15290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934C60-8806-40D5-BB54-074C729849BE}"/>
              </a:ext>
            </a:extLst>
          </p:cNvPr>
          <p:cNvSpPr txBox="1"/>
          <p:nvPr/>
        </p:nvSpPr>
        <p:spPr>
          <a:xfrm>
            <a:off x="5359248" y="1771647"/>
            <a:ext cx="346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4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ủa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endParaRPr lang="en-US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8970272">
            <a:off x="5058232" y="1114899"/>
            <a:ext cx="382976" cy="228600"/>
          </a:xfrm>
          <a:prstGeom prst="rightArrow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2172403">
            <a:off x="5098427" y="1665655"/>
            <a:ext cx="382976" cy="228600"/>
          </a:xfrm>
          <a:prstGeom prst="rightArrow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8092" y="2676828"/>
            <a:ext cx="3165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VD: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rê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-mon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béo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ú.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35957" y="2676828"/>
            <a:ext cx="399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VD: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rê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-mon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26326" y="3096931"/>
            <a:ext cx="6511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550726" y="3104298"/>
            <a:ext cx="6511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330067" y="3096931"/>
            <a:ext cx="1353866" cy="7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65387" y="3113092"/>
            <a:ext cx="6511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57131" y="3104298"/>
            <a:ext cx="78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TT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4022" y="3096931"/>
            <a:ext cx="78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DT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77420" y="3104298"/>
            <a:ext cx="78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TT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86859" y="3096931"/>
            <a:ext cx="78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ĐT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 animBg="1"/>
      <p:bldP spid="2" grpId="0"/>
      <p:bldP spid="27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388299-F40E-4B27-BA94-14A298C7E229}"/>
              </a:ext>
            </a:extLst>
          </p:cNvPr>
          <p:cNvSpPr/>
          <p:nvPr/>
        </p:nvSpPr>
        <p:spPr>
          <a:xfrm>
            <a:off x="201616" y="176893"/>
            <a:ext cx="8709880" cy="4783278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9C0223-BF7A-40AF-9EB9-C515403B47A4}"/>
              </a:ext>
            </a:extLst>
          </p:cNvPr>
          <p:cNvGrpSpPr/>
          <p:nvPr/>
        </p:nvGrpSpPr>
        <p:grpSpPr>
          <a:xfrm>
            <a:off x="1600218" y="1244601"/>
            <a:ext cx="5943563" cy="3274124"/>
            <a:chOff x="606363" y="473664"/>
            <a:chExt cx="7267304" cy="4069718"/>
          </a:xfrm>
        </p:grpSpPr>
        <p:pic>
          <p:nvPicPr>
            <p:cNvPr id="7" name="Picture 6" descr="Graphical user interface, application, shape, square&#10;&#10;Description automatically generated">
              <a:extLst>
                <a:ext uri="{FF2B5EF4-FFF2-40B4-BE49-F238E27FC236}">
                  <a16:creationId xmlns:a16="http://schemas.microsoft.com/office/drawing/2014/main" id="{E3CFA3AD-A2A8-4277-822C-55BCDAE93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363" y="473664"/>
              <a:ext cx="4837703" cy="4069718"/>
            </a:xfrm>
            <a:prstGeom prst="rect">
              <a:avLst/>
            </a:prstGeom>
          </p:spPr>
        </p:pic>
        <p:pic>
          <p:nvPicPr>
            <p:cNvPr id="6" name="Picture 5" descr="Graphical user interface, application, shape, square&#10;&#10;Description automatically generated">
              <a:extLst>
                <a:ext uri="{FF2B5EF4-FFF2-40B4-BE49-F238E27FC236}">
                  <a16:creationId xmlns:a16="http://schemas.microsoft.com/office/drawing/2014/main" id="{8C966F46-87F0-477D-9BF2-2E15F5A73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778"/>
            <a:stretch/>
          </p:blipFill>
          <p:spPr>
            <a:xfrm>
              <a:off x="5444066" y="473664"/>
              <a:ext cx="2429601" cy="4069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57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22470428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65378E"/>
      </a:dk1>
      <a:lt1>
        <a:srgbClr val="53C6B7"/>
      </a:lt1>
      <a:dk2>
        <a:srgbClr val="000000"/>
      </a:dk2>
      <a:lt2>
        <a:srgbClr val="FFE599"/>
      </a:lt2>
      <a:accent1>
        <a:srgbClr val="FC9573"/>
      </a:accent1>
      <a:accent2>
        <a:srgbClr val="FFFFFF"/>
      </a:accent2>
      <a:accent3>
        <a:srgbClr val="8361A1"/>
      </a:accent3>
      <a:accent4>
        <a:srgbClr val="4E3026"/>
      </a:accent4>
      <a:accent5>
        <a:srgbClr val="4A156E"/>
      </a:accent5>
      <a:accent6>
        <a:srgbClr val="3FAD9F"/>
      </a:accent6>
      <a:hlink>
        <a:srgbClr val="53C6B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802</Words>
  <Application>Microsoft Office PowerPoint</Application>
  <PresentationFormat>On-screen Show (16:9)</PresentationFormat>
  <Paragraphs>134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Cambria</vt:lpstr>
      <vt:lpstr>#9Slide03 Cabin Bold</vt:lpstr>
      <vt:lpstr>Wingdings</vt:lpstr>
      <vt:lpstr>Arial</vt:lpstr>
      <vt:lpstr>#9Slide03 AmpleSoft Bold</vt:lpstr>
      <vt:lpstr>#9Slide07 SVNSmirk</vt:lpstr>
      <vt:lpstr>Times New Roman</vt:lpstr>
      <vt:lpstr>#9Slide07 SVNZiclets</vt:lpstr>
      <vt:lpstr>Poppins</vt:lpstr>
      <vt:lpstr>#9Slide03 Arima Madurai Black</vt:lpstr>
      <vt:lpstr>#9Slide07 Koni</vt:lpstr>
      <vt:lpstr>Nunito</vt:lpstr>
      <vt:lpstr>#9Slide07 Cadena</vt:lpstr>
      <vt:lpstr>Cute Sticker by Slidesgo</vt:lpstr>
      <vt:lpstr>PowerPoint Presentation</vt:lpstr>
      <vt:lpstr>Từ loại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các tính từ trong đoạn văn sau:</vt:lpstr>
      <vt:lpstr>Gạch chân các tính từ trong đoạn văn sau:</vt:lpstr>
      <vt:lpstr>Gạch chân các tính từ trong đoạn văn sau: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Tính từ</dc:title>
  <cp:lastModifiedBy>Trang Do</cp:lastModifiedBy>
  <cp:revision>156</cp:revision>
  <dcterms:modified xsi:type="dcterms:W3CDTF">2021-11-17T15:49:19Z</dcterms:modified>
</cp:coreProperties>
</file>